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1" r:id="rId4"/>
    <p:sldMasterId id="2147483672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y="5143500" cx="9144000"/>
  <p:notesSz cx="6858000" cy="9144000"/>
  <p:embeddedFontLst>
    <p:embeddedFont>
      <p:font typeface="Roboto"/>
      <p:regular r:id="rId26"/>
      <p:bold r:id="rId27"/>
      <p:italic r:id="rId28"/>
      <p:boldItalic r:id="rId29"/>
    </p:embeddedFont>
    <p:embeddedFont>
      <p:font typeface="McLaren"/>
      <p:regular r:id="rId30"/>
    </p:embeddedFont>
    <p:embeddedFont>
      <p:font typeface="DM Sans"/>
      <p:regular r:id="rId31"/>
      <p:bold r:id="rId32"/>
      <p:italic r:id="rId33"/>
      <p:boldItalic r:id="rId3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Roboto-regular.fntdata"/><Relationship Id="rId25" Type="http://schemas.openxmlformats.org/officeDocument/2006/relationships/slide" Target="slides/slide19.xml"/><Relationship Id="rId28" Type="http://schemas.openxmlformats.org/officeDocument/2006/relationships/font" Target="fonts/Roboto-italic.fntdata"/><Relationship Id="rId27" Type="http://schemas.openxmlformats.org/officeDocument/2006/relationships/font" Target="fonts/Roboto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font" Target="fonts/Roboto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font" Target="fonts/DMSans-regular.fntdata"/><Relationship Id="rId30" Type="http://schemas.openxmlformats.org/officeDocument/2006/relationships/font" Target="fonts/McLaren-regular.fntdata"/><Relationship Id="rId11" Type="http://schemas.openxmlformats.org/officeDocument/2006/relationships/slide" Target="slides/slide5.xml"/><Relationship Id="rId33" Type="http://schemas.openxmlformats.org/officeDocument/2006/relationships/font" Target="fonts/DMSans-italic.fntdata"/><Relationship Id="rId10" Type="http://schemas.openxmlformats.org/officeDocument/2006/relationships/slide" Target="slides/slide4.xml"/><Relationship Id="rId32" Type="http://schemas.openxmlformats.org/officeDocument/2006/relationships/font" Target="fonts/DMSans-bold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34" Type="http://schemas.openxmlformats.org/officeDocument/2006/relationships/font" Target="fonts/DMSans-boldItalic.fntdata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01ba2b473e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301ba2b473e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2036eec29b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22036eec29b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22036eec29b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22036eec29b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2036eec29b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22036eec29b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2036eec29b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22036eec29b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2036eec29b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22036eec29b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22036eec29b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22036eec29b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22036eec29b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22036eec29b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22036eec29b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22036eec29b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22036eec29b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22036eec29b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22036eec29b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22036eec29b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2036eec29b_0_35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2036eec29b_0_35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2036eec29b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22036eec29b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2036eec29b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2036eec29b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2036eec29b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2036eec29b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2036eec29b_0_35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22036eec29b_0_35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2036eec29b_0_35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22036eec29b_0_35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2036eec29b_0_35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22036eec29b_0_35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1">
  <p:cSld name="TITLE_AND_TWO_COLUMNS_1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3"/>
          <p:cNvPicPr preferRelativeResize="0"/>
          <p:nvPr/>
        </p:nvPicPr>
        <p:blipFill rotWithShape="1">
          <a:blip r:embed="rId2">
            <a:alphaModFix amt="75000"/>
          </a:blip>
          <a:srcRect b="4578" l="4574" r="3942" t="18213"/>
          <a:stretch/>
        </p:blipFill>
        <p:spPr>
          <a:xfrm>
            <a:off x="-1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5" name="Google Shape;65;p13"/>
          <p:cNvGrpSpPr/>
          <p:nvPr/>
        </p:nvGrpSpPr>
        <p:grpSpPr>
          <a:xfrm>
            <a:off x="190500" y="107190"/>
            <a:ext cx="8762961" cy="4929135"/>
            <a:chOff x="190500" y="107190"/>
            <a:chExt cx="8762961" cy="4929135"/>
          </a:xfrm>
        </p:grpSpPr>
        <p:sp>
          <p:nvSpPr>
            <p:cNvPr id="66" name="Google Shape;66;p13"/>
            <p:cNvSpPr/>
            <p:nvPr/>
          </p:nvSpPr>
          <p:spPr>
            <a:xfrm rot="-5400000">
              <a:off x="2107413" y="-1809723"/>
              <a:ext cx="4929135" cy="8762961"/>
            </a:xfrm>
            <a:custGeom>
              <a:rect b="b" l="l" r="r" t="t"/>
              <a:pathLst>
                <a:path extrusionOk="0" h="84503" w="66103">
                  <a:moveTo>
                    <a:pt x="47113" y="555"/>
                  </a:moveTo>
                  <a:cubicBezTo>
                    <a:pt x="48041" y="555"/>
                    <a:pt x="48969" y="630"/>
                    <a:pt x="49897" y="694"/>
                  </a:cubicBezTo>
                  <a:cubicBezTo>
                    <a:pt x="51631" y="808"/>
                    <a:pt x="53343" y="763"/>
                    <a:pt x="55078" y="831"/>
                  </a:cubicBezTo>
                  <a:cubicBezTo>
                    <a:pt x="55579" y="848"/>
                    <a:pt x="56080" y="855"/>
                    <a:pt x="56580" y="855"/>
                  </a:cubicBezTo>
                  <a:cubicBezTo>
                    <a:pt x="58350" y="855"/>
                    <a:pt x="60114" y="771"/>
                    <a:pt x="61884" y="771"/>
                  </a:cubicBezTo>
                  <a:cubicBezTo>
                    <a:pt x="62278" y="771"/>
                    <a:pt x="62672" y="775"/>
                    <a:pt x="63067" y="785"/>
                  </a:cubicBezTo>
                  <a:cubicBezTo>
                    <a:pt x="63637" y="808"/>
                    <a:pt x="64208" y="900"/>
                    <a:pt x="64801" y="922"/>
                  </a:cubicBezTo>
                  <a:cubicBezTo>
                    <a:pt x="64984" y="945"/>
                    <a:pt x="65075" y="1059"/>
                    <a:pt x="65075" y="1219"/>
                  </a:cubicBezTo>
                  <a:cubicBezTo>
                    <a:pt x="65098" y="1379"/>
                    <a:pt x="65098" y="1539"/>
                    <a:pt x="65098" y="1698"/>
                  </a:cubicBezTo>
                  <a:cubicBezTo>
                    <a:pt x="65007" y="4118"/>
                    <a:pt x="64893" y="6537"/>
                    <a:pt x="64779" y="8957"/>
                  </a:cubicBezTo>
                  <a:cubicBezTo>
                    <a:pt x="64664" y="11194"/>
                    <a:pt x="64550" y="13408"/>
                    <a:pt x="64664" y="15645"/>
                  </a:cubicBezTo>
                  <a:cubicBezTo>
                    <a:pt x="64824" y="18726"/>
                    <a:pt x="64847" y="21807"/>
                    <a:pt x="64847" y="24889"/>
                  </a:cubicBezTo>
                  <a:cubicBezTo>
                    <a:pt x="64847" y="26738"/>
                    <a:pt x="65075" y="28587"/>
                    <a:pt x="64984" y="30435"/>
                  </a:cubicBezTo>
                  <a:cubicBezTo>
                    <a:pt x="64938" y="31554"/>
                    <a:pt x="64893" y="32672"/>
                    <a:pt x="64916" y="33791"/>
                  </a:cubicBezTo>
                  <a:cubicBezTo>
                    <a:pt x="65030" y="37899"/>
                    <a:pt x="64938" y="42008"/>
                    <a:pt x="65075" y="46116"/>
                  </a:cubicBezTo>
                  <a:cubicBezTo>
                    <a:pt x="65121" y="47920"/>
                    <a:pt x="65349" y="49723"/>
                    <a:pt x="65349" y="51549"/>
                  </a:cubicBezTo>
                  <a:cubicBezTo>
                    <a:pt x="65326" y="52918"/>
                    <a:pt x="65304" y="54311"/>
                    <a:pt x="65349" y="55680"/>
                  </a:cubicBezTo>
                  <a:cubicBezTo>
                    <a:pt x="65463" y="59446"/>
                    <a:pt x="65304" y="63212"/>
                    <a:pt x="65121" y="66956"/>
                  </a:cubicBezTo>
                  <a:cubicBezTo>
                    <a:pt x="65007" y="69900"/>
                    <a:pt x="64710" y="72845"/>
                    <a:pt x="64573" y="75789"/>
                  </a:cubicBezTo>
                  <a:cubicBezTo>
                    <a:pt x="64482" y="77615"/>
                    <a:pt x="64368" y="79487"/>
                    <a:pt x="64573" y="81313"/>
                  </a:cubicBezTo>
                  <a:cubicBezTo>
                    <a:pt x="64642" y="82043"/>
                    <a:pt x="64642" y="82751"/>
                    <a:pt x="64573" y="83458"/>
                  </a:cubicBezTo>
                  <a:cubicBezTo>
                    <a:pt x="64550" y="83801"/>
                    <a:pt x="64436" y="83938"/>
                    <a:pt x="64071" y="83938"/>
                  </a:cubicBezTo>
                  <a:cubicBezTo>
                    <a:pt x="60761" y="83938"/>
                    <a:pt x="57429" y="83961"/>
                    <a:pt x="54119" y="83983"/>
                  </a:cubicBezTo>
                  <a:cubicBezTo>
                    <a:pt x="52893" y="83983"/>
                    <a:pt x="51660" y="83969"/>
                    <a:pt x="50423" y="83969"/>
                  </a:cubicBezTo>
                  <a:cubicBezTo>
                    <a:pt x="49495" y="83969"/>
                    <a:pt x="48566" y="83977"/>
                    <a:pt x="47637" y="84006"/>
                  </a:cubicBezTo>
                  <a:cubicBezTo>
                    <a:pt x="47336" y="84013"/>
                    <a:pt x="47033" y="84016"/>
                    <a:pt x="46730" y="84016"/>
                  </a:cubicBezTo>
                  <a:cubicBezTo>
                    <a:pt x="45997" y="84016"/>
                    <a:pt x="45259" y="84000"/>
                    <a:pt x="44533" y="83983"/>
                  </a:cubicBezTo>
                  <a:cubicBezTo>
                    <a:pt x="43117" y="83961"/>
                    <a:pt x="41679" y="83847"/>
                    <a:pt x="40241" y="83824"/>
                  </a:cubicBezTo>
                  <a:cubicBezTo>
                    <a:pt x="37251" y="83801"/>
                    <a:pt x="34261" y="83778"/>
                    <a:pt x="31248" y="83755"/>
                  </a:cubicBezTo>
                  <a:cubicBezTo>
                    <a:pt x="29148" y="83732"/>
                    <a:pt x="27048" y="83664"/>
                    <a:pt x="24926" y="83527"/>
                  </a:cubicBezTo>
                  <a:cubicBezTo>
                    <a:pt x="24207" y="83485"/>
                    <a:pt x="23487" y="83468"/>
                    <a:pt x="22768" y="83468"/>
                  </a:cubicBezTo>
                  <a:cubicBezTo>
                    <a:pt x="20771" y="83468"/>
                    <a:pt x="18774" y="83597"/>
                    <a:pt x="16777" y="83664"/>
                  </a:cubicBezTo>
                  <a:cubicBezTo>
                    <a:pt x="14287" y="83758"/>
                    <a:pt x="11798" y="83789"/>
                    <a:pt x="9313" y="83789"/>
                  </a:cubicBezTo>
                  <a:cubicBezTo>
                    <a:pt x="7583" y="83789"/>
                    <a:pt x="5856" y="83774"/>
                    <a:pt x="4132" y="83755"/>
                  </a:cubicBezTo>
                  <a:cubicBezTo>
                    <a:pt x="3310" y="83732"/>
                    <a:pt x="2488" y="83732"/>
                    <a:pt x="1667" y="83732"/>
                  </a:cubicBezTo>
                  <a:cubicBezTo>
                    <a:pt x="1073" y="83732"/>
                    <a:pt x="1028" y="83710"/>
                    <a:pt x="1028" y="83116"/>
                  </a:cubicBezTo>
                  <a:cubicBezTo>
                    <a:pt x="1028" y="80331"/>
                    <a:pt x="913" y="77547"/>
                    <a:pt x="1028" y="74739"/>
                  </a:cubicBezTo>
                  <a:cubicBezTo>
                    <a:pt x="1050" y="74511"/>
                    <a:pt x="1028" y="74260"/>
                    <a:pt x="1028" y="74100"/>
                  </a:cubicBezTo>
                  <a:cubicBezTo>
                    <a:pt x="913" y="71133"/>
                    <a:pt x="1073" y="68257"/>
                    <a:pt x="982" y="65381"/>
                  </a:cubicBezTo>
                  <a:cubicBezTo>
                    <a:pt x="982" y="64993"/>
                    <a:pt x="1301" y="58807"/>
                    <a:pt x="1324" y="58396"/>
                  </a:cubicBezTo>
                  <a:cubicBezTo>
                    <a:pt x="1484" y="55566"/>
                    <a:pt x="1507" y="52713"/>
                    <a:pt x="1370" y="49883"/>
                  </a:cubicBezTo>
                  <a:cubicBezTo>
                    <a:pt x="1370" y="49631"/>
                    <a:pt x="1370" y="49380"/>
                    <a:pt x="1393" y="49152"/>
                  </a:cubicBezTo>
                  <a:cubicBezTo>
                    <a:pt x="1484" y="46504"/>
                    <a:pt x="1370" y="43879"/>
                    <a:pt x="1233" y="41255"/>
                  </a:cubicBezTo>
                  <a:cubicBezTo>
                    <a:pt x="1096" y="38881"/>
                    <a:pt x="1005" y="36530"/>
                    <a:pt x="913" y="34156"/>
                  </a:cubicBezTo>
                  <a:cubicBezTo>
                    <a:pt x="868" y="33174"/>
                    <a:pt x="891" y="32216"/>
                    <a:pt x="868" y="31234"/>
                  </a:cubicBezTo>
                  <a:cubicBezTo>
                    <a:pt x="799" y="29180"/>
                    <a:pt x="982" y="27171"/>
                    <a:pt x="1073" y="25140"/>
                  </a:cubicBezTo>
                  <a:cubicBezTo>
                    <a:pt x="1119" y="24569"/>
                    <a:pt x="1073" y="24022"/>
                    <a:pt x="1028" y="23451"/>
                  </a:cubicBezTo>
                  <a:cubicBezTo>
                    <a:pt x="959" y="22264"/>
                    <a:pt x="936" y="21054"/>
                    <a:pt x="959" y="19844"/>
                  </a:cubicBezTo>
                  <a:cubicBezTo>
                    <a:pt x="959" y="18863"/>
                    <a:pt x="868" y="17859"/>
                    <a:pt x="731" y="16877"/>
                  </a:cubicBezTo>
                  <a:cubicBezTo>
                    <a:pt x="617" y="16170"/>
                    <a:pt x="617" y="15439"/>
                    <a:pt x="731" y="14754"/>
                  </a:cubicBezTo>
                  <a:cubicBezTo>
                    <a:pt x="891" y="13499"/>
                    <a:pt x="868" y="12244"/>
                    <a:pt x="776" y="10988"/>
                  </a:cubicBezTo>
                  <a:cubicBezTo>
                    <a:pt x="640" y="9459"/>
                    <a:pt x="754" y="7930"/>
                    <a:pt x="685" y="6378"/>
                  </a:cubicBezTo>
                  <a:cubicBezTo>
                    <a:pt x="640" y="5465"/>
                    <a:pt x="594" y="4552"/>
                    <a:pt x="662" y="3616"/>
                  </a:cubicBezTo>
                  <a:cubicBezTo>
                    <a:pt x="708" y="3068"/>
                    <a:pt x="913" y="2543"/>
                    <a:pt x="891" y="1972"/>
                  </a:cubicBezTo>
                  <a:cubicBezTo>
                    <a:pt x="868" y="1767"/>
                    <a:pt x="1028" y="1744"/>
                    <a:pt x="1210" y="1721"/>
                  </a:cubicBezTo>
                  <a:cubicBezTo>
                    <a:pt x="2900" y="1466"/>
                    <a:pt x="4598" y="1396"/>
                    <a:pt x="6300" y="1396"/>
                  </a:cubicBezTo>
                  <a:cubicBezTo>
                    <a:pt x="7334" y="1396"/>
                    <a:pt x="8369" y="1421"/>
                    <a:pt x="9404" y="1447"/>
                  </a:cubicBezTo>
                  <a:cubicBezTo>
                    <a:pt x="9861" y="1455"/>
                    <a:pt x="10318" y="1459"/>
                    <a:pt x="10776" y="1459"/>
                  </a:cubicBezTo>
                  <a:cubicBezTo>
                    <a:pt x="13063" y="1459"/>
                    <a:pt x="15362" y="1364"/>
                    <a:pt x="17644" y="1173"/>
                  </a:cubicBezTo>
                  <a:cubicBezTo>
                    <a:pt x="18589" y="1091"/>
                    <a:pt x="19543" y="1075"/>
                    <a:pt x="20499" y="1075"/>
                  </a:cubicBezTo>
                  <a:cubicBezTo>
                    <a:pt x="21137" y="1075"/>
                    <a:pt x="21776" y="1082"/>
                    <a:pt x="22415" y="1082"/>
                  </a:cubicBezTo>
                  <a:cubicBezTo>
                    <a:pt x="22769" y="1088"/>
                    <a:pt x="23123" y="1091"/>
                    <a:pt x="23477" y="1091"/>
                  </a:cubicBezTo>
                  <a:cubicBezTo>
                    <a:pt x="25789" y="1091"/>
                    <a:pt x="28088" y="970"/>
                    <a:pt x="30404" y="831"/>
                  </a:cubicBezTo>
                  <a:cubicBezTo>
                    <a:pt x="31347" y="782"/>
                    <a:pt x="32289" y="767"/>
                    <a:pt x="33232" y="767"/>
                  </a:cubicBezTo>
                  <a:cubicBezTo>
                    <a:pt x="34503" y="767"/>
                    <a:pt x="35775" y="795"/>
                    <a:pt x="37046" y="808"/>
                  </a:cubicBezTo>
                  <a:cubicBezTo>
                    <a:pt x="38035" y="816"/>
                    <a:pt x="39024" y="826"/>
                    <a:pt x="40012" y="826"/>
                  </a:cubicBezTo>
                  <a:cubicBezTo>
                    <a:pt x="41989" y="826"/>
                    <a:pt x="43962" y="785"/>
                    <a:pt x="45925" y="603"/>
                  </a:cubicBezTo>
                  <a:cubicBezTo>
                    <a:pt x="46321" y="569"/>
                    <a:pt x="46717" y="555"/>
                    <a:pt x="47113" y="555"/>
                  </a:cubicBezTo>
                  <a:close/>
                  <a:moveTo>
                    <a:pt x="47080" y="1"/>
                  </a:moveTo>
                  <a:cubicBezTo>
                    <a:pt x="46408" y="1"/>
                    <a:pt x="45733" y="28"/>
                    <a:pt x="45058" y="101"/>
                  </a:cubicBezTo>
                  <a:cubicBezTo>
                    <a:pt x="43962" y="215"/>
                    <a:pt x="42843" y="192"/>
                    <a:pt x="41725" y="238"/>
                  </a:cubicBezTo>
                  <a:cubicBezTo>
                    <a:pt x="40773" y="263"/>
                    <a:pt x="39815" y="281"/>
                    <a:pt x="38857" y="281"/>
                  </a:cubicBezTo>
                  <a:cubicBezTo>
                    <a:pt x="38069" y="281"/>
                    <a:pt x="37281" y="269"/>
                    <a:pt x="36498" y="238"/>
                  </a:cubicBezTo>
                  <a:cubicBezTo>
                    <a:pt x="35596" y="192"/>
                    <a:pt x="34689" y="169"/>
                    <a:pt x="33782" y="169"/>
                  </a:cubicBezTo>
                  <a:cubicBezTo>
                    <a:pt x="32875" y="169"/>
                    <a:pt x="31967" y="192"/>
                    <a:pt x="31066" y="238"/>
                  </a:cubicBezTo>
                  <a:cubicBezTo>
                    <a:pt x="29536" y="306"/>
                    <a:pt x="28007" y="466"/>
                    <a:pt x="26478" y="466"/>
                  </a:cubicBezTo>
                  <a:cubicBezTo>
                    <a:pt x="23122" y="466"/>
                    <a:pt x="19767" y="466"/>
                    <a:pt x="16435" y="671"/>
                  </a:cubicBezTo>
                  <a:cubicBezTo>
                    <a:pt x="14499" y="782"/>
                    <a:pt x="12564" y="937"/>
                    <a:pt x="10628" y="937"/>
                  </a:cubicBezTo>
                  <a:cubicBezTo>
                    <a:pt x="9779" y="937"/>
                    <a:pt x="8930" y="908"/>
                    <a:pt x="8081" y="831"/>
                  </a:cubicBezTo>
                  <a:cubicBezTo>
                    <a:pt x="7614" y="789"/>
                    <a:pt x="7148" y="771"/>
                    <a:pt x="6684" y="771"/>
                  </a:cubicBezTo>
                  <a:cubicBezTo>
                    <a:pt x="4708" y="771"/>
                    <a:pt x="2752" y="1083"/>
                    <a:pt x="783" y="1083"/>
                  </a:cubicBezTo>
                  <a:cubicBezTo>
                    <a:pt x="728" y="1083"/>
                    <a:pt x="672" y="1083"/>
                    <a:pt x="617" y="1082"/>
                  </a:cubicBezTo>
                  <a:cubicBezTo>
                    <a:pt x="343" y="1082"/>
                    <a:pt x="297" y="1242"/>
                    <a:pt x="320" y="1470"/>
                  </a:cubicBezTo>
                  <a:cubicBezTo>
                    <a:pt x="366" y="1858"/>
                    <a:pt x="411" y="2246"/>
                    <a:pt x="297" y="2611"/>
                  </a:cubicBezTo>
                  <a:cubicBezTo>
                    <a:pt x="23" y="3524"/>
                    <a:pt x="0" y="4460"/>
                    <a:pt x="46" y="5419"/>
                  </a:cubicBezTo>
                  <a:cubicBezTo>
                    <a:pt x="92" y="6948"/>
                    <a:pt x="183" y="8500"/>
                    <a:pt x="183" y="10052"/>
                  </a:cubicBezTo>
                  <a:cubicBezTo>
                    <a:pt x="183" y="11627"/>
                    <a:pt x="411" y="13180"/>
                    <a:pt x="160" y="14754"/>
                  </a:cubicBezTo>
                  <a:cubicBezTo>
                    <a:pt x="46" y="15508"/>
                    <a:pt x="69" y="16261"/>
                    <a:pt x="183" y="16991"/>
                  </a:cubicBezTo>
                  <a:cubicBezTo>
                    <a:pt x="366" y="18224"/>
                    <a:pt x="366" y="19456"/>
                    <a:pt x="366" y="20712"/>
                  </a:cubicBezTo>
                  <a:cubicBezTo>
                    <a:pt x="343" y="21419"/>
                    <a:pt x="320" y="22127"/>
                    <a:pt x="411" y="22835"/>
                  </a:cubicBezTo>
                  <a:cubicBezTo>
                    <a:pt x="525" y="23702"/>
                    <a:pt x="571" y="24592"/>
                    <a:pt x="503" y="25460"/>
                  </a:cubicBezTo>
                  <a:cubicBezTo>
                    <a:pt x="320" y="27514"/>
                    <a:pt x="274" y="29591"/>
                    <a:pt x="320" y="31668"/>
                  </a:cubicBezTo>
                  <a:cubicBezTo>
                    <a:pt x="343" y="33585"/>
                    <a:pt x="343" y="35503"/>
                    <a:pt x="388" y="37420"/>
                  </a:cubicBezTo>
                  <a:cubicBezTo>
                    <a:pt x="411" y="39041"/>
                    <a:pt x="731" y="40638"/>
                    <a:pt x="685" y="42259"/>
                  </a:cubicBezTo>
                  <a:cubicBezTo>
                    <a:pt x="685" y="43081"/>
                    <a:pt x="685" y="43879"/>
                    <a:pt x="731" y="44678"/>
                  </a:cubicBezTo>
                  <a:cubicBezTo>
                    <a:pt x="936" y="47417"/>
                    <a:pt x="776" y="50179"/>
                    <a:pt x="868" y="52941"/>
                  </a:cubicBezTo>
                  <a:cubicBezTo>
                    <a:pt x="936" y="55589"/>
                    <a:pt x="776" y="58237"/>
                    <a:pt x="662" y="60884"/>
                  </a:cubicBezTo>
                  <a:cubicBezTo>
                    <a:pt x="640" y="61295"/>
                    <a:pt x="320" y="71475"/>
                    <a:pt x="388" y="72343"/>
                  </a:cubicBezTo>
                  <a:cubicBezTo>
                    <a:pt x="480" y="73712"/>
                    <a:pt x="480" y="75059"/>
                    <a:pt x="388" y="76428"/>
                  </a:cubicBezTo>
                  <a:cubicBezTo>
                    <a:pt x="251" y="78574"/>
                    <a:pt x="525" y="80742"/>
                    <a:pt x="480" y="82911"/>
                  </a:cubicBezTo>
                  <a:cubicBezTo>
                    <a:pt x="480" y="83162"/>
                    <a:pt x="480" y="83436"/>
                    <a:pt x="525" y="83687"/>
                  </a:cubicBezTo>
                  <a:cubicBezTo>
                    <a:pt x="594" y="84235"/>
                    <a:pt x="685" y="84303"/>
                    <a:pt x="1210" y="84303"/>
                  </a:cubicBezTo>
                  <a:cubicBezTo>
                    <a:pt x="5022" y="84303"/>
                    <a:pt x="8811" y="84326"/>
                    <a:pt x="12623" y="84326"/>
                  </a:cubicBezTo>
                  <a:cubicBezTo>
                    <a:pt x="14517" y="84303"/>
                    <a:pt x="16412" y="84326"/>
                    <a:pt x="18329" y="84189"/>
                  </a:cubicBezTo>
                  <a:cubicBezTo>
                    <a:pt x="19626" y="84091"/>
                    <a:pt x="20929" y="84046"/>
                    <a:pt x="22235" y="84046"/>
                  </a:cubicBezTo>
                  <a:cubicBezTo>
                    <a:pt x="23366" y="84046"/>
                    <a:pt x="24500" y="84080"/>
                    <a:pt x="25633" y="84143"/>
                  </a:cubicBezTo>
                  <a:cubicBezTo>
                    <a:pt x="26774" y="84189"/>
                    <a:pt x="27893" y="84280"/>
                    <a:pt x="29034" y="84303"/>
                  </a:cubicBezTo>
                  <a:cubicBezTo>
                    <a:pt x="30061" y="84311"/>
                    <a:pt x="31088" y="84311"/>
                    <a:pt x="32116" y="84311"/>
                  </a:cubicBezTo>
                  <a:lnTo>
                    <a:pt x="32116" y="84311"/>
                  </a:lnTo>
                  <a:cubicBezTo>
                    <a:pt x="34170" y="84311"/>
                    <a:pt x="36224" y="84311"/>
                    <a:pt x="38278" y="84372"/>
                  </a:cubicBezTo>
                  <a:cubicBezTo>
                    <a:pt x="39388" y="84387"/>
                    <a:pt x="48683" y="84502"/>
                    <a:pt x="55997" y="84502"/>
                  </a:cubicBezTo>
                  <a:cubicBezTo>
                    <a:pt x="59217" y="84502"/>
                    <a:pt x="62053" y="84480"/>
                    <a:pt x="63637" y="84417"/>
                  </a:cubicBezTo>
                  <a:cubicBezTo>
                    <a:pt x="63845" y="84405"/>
                    <a:pt x="64052" y="84380"/>
                    <a:pt x="64255" y="84380"/>
                  </a:cubicBezTo>
                  <a:cubicBezTo>
                    <a:pt x="64433" y="84380"/>
                    <a:pt x="64608" y="84399"/>
                    <a:pt x="64779" y="84463"/>
                  </a:cubicBezTo>
                  <a:cubicBezTo>
                    <a:pt x="64806" y="84471"/>
                    <a:pt x="64832" y="84474"/>
                    <a:pt x="64856" y="84474"/>
                  </a:cubicBezTo>
                  <a:cubicBezTo>
                    <a:pt x="64974" y="84474"/>
                    <a:pt x="65053" y="84386"/>
                    <a:pt x="65053" y="84235"/>
                  </a:cubicBezTo>
                  <a:cubicBezTo>
                    <a:pt x="65053" y="83207"/>
                    <a:pt x="65326" y="82203"/>
                    <a:pt x="65121" y="81153"/>
                  </a:cubicBezTo>
                  <a:cubicBezTo>
                    <a:pt x="65075" y="80902"/>
                    <a:pt x="65053" y="80651"/>
                    <a:pt x="65053" y="80377"/>
                  </a:cubicBezTo>
                  <a:cubicBezTo>
                    <a:pt x="64984" y="78209"/>
                    <a:pt x="65121" y="76017"/>
                    <a:pt x="65235" y="73849"/>
                  </a:cubicBezTo>
                  <a:cubicBezTo>
                    <a:pt x="65395" y="71270"/>
                    <a:pt x="65669" y="68668"/>
                    <a:pt x="65760" y="66088"/>
                  </a:cubicBezTo>
                  <a:cubicBezTo>
                    <a:pt x="65874" y="62551"/>
                    <a:pt x="66102" y="59035"/>
                    <a:pt x="65943" y="55520"/>
                  </a:cubicBezTo>
                  <a:cubicBezTo>
                    <a:pt x="65874" y="53877"/>
                    <a:pt x="65988" y="52234"/>
                    <a:pt x="65897" y="50613"/>
                  </a:cubicBezTo>
                  <a:cubicBezTo>
                    <a:pt x="65783" y="48604"/>
                    <a:pt x="65600" y="46619"/>
                    <a:pt x="65646" y="44610"/>
                  </a:cubicBezTo>
                  <a:cubicBezTo>
                    <a:pt x="65714" y="42875"/>
                    <a:pt x="65463" y="41140"/>
                    <a:pt x="65509" y="39429"/>
                  </a:cubicBezTo>
                  <a:cubicBezTo>
                    <a:pt x="65600" y="36073"/>
                    <a:pt x="65372" y="32741"/>
                    <a:pt x="65577" y="29568"/>
                  </a:cubicBezTo>
                  <a:cubicBezTo>
                    <a:pt x="65532" y="28541"/>
                    <a:pt x="65463" y="27674"/>
                    <a:pt x="65463" y="26829"/>
                  </a:cubicBezTo>
                  <a:cubicBezTo>
                    <a:pt x="65395" y="23793"/>
                    <a:pt x="65441" y="20757"/>
                    <a:pt x="65304" y="17722"/>
                  </a:cubicBezTo>
                  <a:cubicBezTo>
                    <a:pt x="65189" y="14732"/>
                    <a:pt x="65189" y="11742"/>
                    <a:pt x="65349" y="8729"/>
                  </a:cubicBezTo>
                  <a:cubicBezTo>
                    <a:pt x="65441" y="7131"/>
                    <a:pt x="65532" y="5533"/>
                    <a:pt x="65600" y="3935"/>
                  </a:cubicBezTo>
                  <a:cubicBezTo>
                    <a:pt x="65646" y="2908"/>
                    <a:pt x="65646" y="1881"/>
                    <a:pt x="65669" y="854"/>
                  </a:cubicBezTo>
                  <a:cubicBezTo>
                    <a:pt x="65669" y="508"/>
                    <a:pt x="65617" y="385"/>
                    <a:pt x="65393" y="385"/>
                  </a:cubicBezTo>
                  <a:cubicBezTo>
                    <a:pt x="65322" y="385"/>
                    <a:pt x="65232" y="398"/>
                    <a:pt x="65121" y="420"/>
                  </a:cubicBezTo>
                  <a:cubicBezTo>
                    <a:pt x="65054" y="427"/>
                    <a:pt x="64987" y="430"/>
                    <a:pt x="64920" y="430"/>
                  </a:cubicBezTo>
                  <a:cubicBezTo>
                    <a:pt x="64759" y="430"/>
                    <a:pt x="64598" y="414"/>
                    <a:pt x="64436" y="397"/>
                  </a:cubicBezTo>
                  <a:cubicBezTo>
                    <a:pt x="63554" y="253"/>
                    <a:pt x="62661" y="165"/>
                    <a:pt x="61772" y="165"/>
                  </a:cubicBezTo>
                  <a:cubicBezTo>
                    <a:pt x="61396" y="165"/>
                    <a:pt x="61021" y="181"/>
                    <a:pt x="60647" y="215"/>
                  </a:cubicBezTo>
                  <a:cubicBezTo>
                    <a:pt x="59711" y="283"/>
                    <a:pt x="58798" y="306"/>
                    <a:pt x="57863" y="306"/>
                  </a:cubicBezTo>
                  <a:cubicBezTo>
                    <a:pt x="57560" y="308"/>
                    <a:pt x="57258" y="310"/>
                    <a:pt x="56956" y="310"/>
                  </a:cubicBezTo>
                  <a:cubicBezTo>
                    <a:pt x="54268" y="310"/>
                    <a:pt x="51578" y="219"/>
                    <a:pt x="48869" y="55"/>
                  </a:cubicBezTo>
                  <a:cubicBezTo>
                    <a:pt x="48277" y="23"/>
                    <a:pt x="47680" y="1"/>
                    <a:pt x="47080" y="1"/>
                  </a:cubicBezTo>
                  <a:close/>
                </a:path>
              </a:pathLst>
            </a:custGeom>
            <a:solidFill>
              <a:schemeClr val="dk1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" name="Google Shape;67;p13"/>
            <p:cNvSpPr/>
            <p:nvPr/>
          </p:nvSpPr>
          <p:spPr>
            <a:xfrm rot="-5400000">
              <a:off x="2403479" y="-1498691"/>
              <a:ext cx="4347836" cy="8183445"/>
            </a:xfrm>
            <a:custGeom>
              <a:rect b="b" l="l" r="r" t="t"/>
              <a:pathLst>
                <a:path extrusionOk="0" h="67287" w="48733">
                  <a:moveTo>
                    <a:pt x="27461" y="604"/>
                  </a:moveTo>
                  <a:cubicBezTo>
                    <a:pt x="30948" y="604"/>
                    <a:pt x="34430" y="626"/>
                    <a:pt x="37913" y="731"/>
                  </a:cubicBezTo>
                  <a:cubicBezTo>
                    <a:pt x="39579" y="776"/>
                    <a:pt x="41223" y="867"/>
                    <a:pt x="42889" y="867"/>
                  </a:cubicBezTo>
                  <a:cubicBezTo>
                    <a:pt x="43049" y="870"/>
                    <a:pt x="43209" y="871"/>
                    <a:pt x="43369" y="871"/>
                  </a:cubicBezTo>
                  <a:cubicBezTo>
                    <a:pt x="44670" y="871"/>
                    <a:pt x="45971" y="796"/>
                    <a:pt x="47271" y="776"/>
                  </a:cubicBezTo>
                  <a:cubicBezTo>
                    <a:pt x="47328" y="774"/>
                    <a:pt x="47381" y="773"/>
                    <a:pt x="47430" y="773"/>
                  </a:cubicBezTo>
                  <a:cubicBezTo>
                    <a:pt x="47948" y="773"/>
                    <a:pt x="48017" y="900"/>
                    <a:pt x="47933" y="1484"/>
                  </a:cubicBezTo>
                  <a:cubicBezTo>
                    <a:pt x="47842" y="2237"/>
                    <a:pt x="47865" y="2990"/>
                    <a:pt x="47842" y="3743"/>
                  </a:cubicBezTo>
                  <a:cubicBezTo>
                    <a:pt x="47819" y="5547"/>
                    <a:pt x="47956" y="7373"/>
                    <a:pt x="47910" y="9176"/>
                  </a:cubicBezTo>
                  <a:cubicBezTo>
                    <a:pt x="47842" y="11436"/>
                    <a:pt x="47842" y="13695"/>
                    <a:pt x="47865" y="15978"/>
                  </a:cubicBezTo>
                  <a:cubicBezTo>
                    <a:pt x="47888" y="19014"/>
                    <a:pt x="48047" y="22026"/>
                    <a:pt x="47910" y="25062"/>
                  </a:cubicBezTo>
                  <a:cubicBezTo>
                    <a:pt x="47814" y="27318"/>
                    <a:pt x="47946" y="31998"/>
                    <a:pt x="47989" y="34994"/>
                  </a:cubicBezTo>
                  <a:lnTo>
                    <a:pt x="47989" y="34994"/>
                  </a:lnTo>
                  <a:cubicBezTo>
                    <a:pt x="47953" y="35139"/>
                    <a:pt x="47979" y="35293"/>
                    <a:pt x="47979" y="35448"/>
                  </a:cubicBezTo>
                  <a:cubicBezTo>
                    <a:pt x="48025" y="37936"/>
                    <a:pt x="47979" y="40401"/>
                    <a:pt x="48093" y="42889"/>
                  </a:cubicBezTo>
                  <a:cubicBezTo>
                    <a:pt x="48207" y="45628"/>
                    <a:pt x="48025" y="48344"/>
                    <a:pt x="48093" y="51083"/>
                  </a:cubicBezTo>
                  <a:cubicBezTo>
                    <a:pt x="48184" y="56013"/>
                    <a:pt x="48184" y="60966"/>
                    <a:pt x="48025" y="65897"/>
                  </a:cubicBezTo>
                  <a:cubicBezTo>
                    <a:pt x="48007" y="66371"/>
                    <a:pt x="47976" y="66494"/>
                    <a:pt x="47681" y="66494"/>
                  </a:cubicBezTo>
                  <a:cubicBezTo>
                    <a:pt x="47593" y="66494"/>
                    <a:pt x="47481" y="66483"/>
                    <a:pt x="47340" y="66467"/>
                  </a:cubicBezTo>
                  <a:cubicBezTo>
                    <a:pt x="46173" y="66361"/>
                    <a:pt x="45006" y="66255"/>
                    <a:pt x="43839" y="66255"/>
                  </a:cubicBezTo>
                  <a:cubicBezTo>
                    <a:pt x="43500" y="66255"/>
                    <a:pt x="43160" y="66264"/>
                    <a:pt x="42820" y="66285"/>
                  </a:cubicBezTo>
                  <a:cubicBezTo>
                    <a:pt x="41638" y="66379"/>
                    <a:pt x="40457" y="66430"/>
                    <a:pt x="39275" y="66430"/>
                  </a:cubicBezTo>
                  <a:cubicBezTo>
                    <a:pt x="38745" y="66430"/>
                    <a:pt x="38215" y="66420"/>
                    <a:pt x="37685" y="66399"/>
                  </a:cubicBezTo>
                  <a:cubicBezTo>
                    <a:pt x="36952" y="66370"/>
                    <a:pt x="36220" y="66359"/>
                    <a:pt x="35487" y="66359"/>
                  </a:cubicBezTo>
                  <a:cubicBezTo>
                    <a:pt x="32703" y="66359"/>
                    <a:pt x="29917" y="66527"/>
                    <a:pt x="27117" y="66581"/>
                  </a:cubicBezTo>
                  <a:cubicBezTo>
                    <a:pt x="25557" y="66632"/>
                    <a:pt x="23997" y="66707"/>
                    <a:pt x="22437" y="66707"/>
                  </a:cubicBezTo>
                  <a:cubicBezTo>
                    <a:pt x="21874" y="66707"/>
                    <a:pt x="21311" y="66697"/>
                    <a:pt x="20748" y="66673"/>
                  </a:cubicBezTo>
                  <a:cubicBezTo>
                    <a:pt x="17553" y="66536"/>
                    <a:pt x="14380" y="66536"/>
                    <a:pt x="11185" y="66513"/>
                  </a:cubicBezTo>
                  <a:lnTo>
                    <a:pt x="9655" y="66513"/>
                  </a:lnTo>
                  <a:cubicBezTo>
                    <a:pt x="9378" y="66518"/>
                    <a:pt x="9101" y="66520"/>
                    <a:pt x="8825" y="66520"/>
                  </a:cubicBezTo>
                  <a:cubicBezTo>
                    <a:pt x="6595" y="66520"/>
                    <a:pt x="4379" y="66373"/>
                    <a:pt x="2146" y="66353"/>
                  </a:cubicBezTo>
                  <a:cubicBezTo>
                    <a:pt x="2081" y="66352"/>
                    <a:pt x="2019" y="66352"/>
                    <a:pt x="1962" y="66352"/>
                  </a:cubicBezTo>
                  <a:cubicBezTo>
                    <a:pt x="1756" y="66352"/>
                    <a:pt x="1594" y="66357"/>
                    <a:pt x="1465" y="66357"/>
                  </a:cubicBezTo>
                  <a:cubicBezTo>
                    <a:pt x="919" y="66357"/>
                    <a:pt x="983" y="66254"/>
                    <a:pt x="913" y="65166"/>
                  </a:cubicBezTo>
                  <a:cubicBezTo>
                    <a:pt x="799" y="63180"/>
                    <a:pt x="890" y="61195"/>
                    <a:pt x="799" y="59209"/>
                  </a:cubicBezTo>
                  <a:cubicBezTo>
                    <a:pt x="662" y="56356"/>
                    <a:pt x="639" y="53503"/>
                    <a:pt x="890" y="50649"/>
                  </a:cubicBezTo>
                  <a:cubicBezTo>
                    <a:pt x="1027" y="49143"/>
                    <a:pt x="845" y="47659"/>
                    <a:pt x="867" y="46153"/>
                  </a:cubicBezTo>
                  <a:cubicBezTo>
                    <a:pt x="867" y="45856"/>
                    <a:pt x="753" y="45582"/>
                    <a:pt x="799" y="45285"/>
                  </a:cubicBezTo>
                  <a:cubicBezTo>
                    <a:pt x="982" y="44372"/>
                    <a:pt x="890" y="43437"/>
                    <a:pt x="845" y="42546"/>
                  </a:cubicBezTo>
                  <a:cubicBezTo>
                    <a:pt x="776" y="41633"/>
                    <a:pt x="753" y="40720"/>
                    <a:pt x="799" y="39830"/>
                  </a:cubicBezTo>
                  <a:cubicBezTo>
                    <a:pt x="822" y="39442"/>
                    <a:pt x="845" y="39054"/>
                    <a:pt x="822" y="38666"/>
                  </a:cubicBezTo>
                  <a:cubicBezTo>
                    <a:pt x="662" y="35790"/>
                    <a:pt x="753" y="32914"/>
                    <a:pt x="731" y="30038"/>
                  </a:cubicBezTo>
                  <a:cubicBezTo>
                    <a:pt x="708" y="27505"/>
                    <a:pt x="731" y="24971"/>
                    <a:pt x="913" y="22415"/>
                  </a:cubicBezTo>
                  <a:cubicBezTo>
                    <a:pt x="1050" y="20840"/>
                    <a:pt x="913" y="19242"/>
                    <a:pt x="1027" y="17667"/>
                  </a:cubicBezTo>
                  <a:cubicBezTo>
                    <a:pt x="1073" y="17188"/>
                    <a:pt x="1027" y="16731"/>
                    <a:pt x="959" y="16252"/>
                  </a:cubicBezTo>
                  <a:cubicBezTo>
                    <a:pt x="753" y="14905"/>
                    <a:pt x="685" y="13558"/>
                    <a:pt x="822" y="12189"/>
                  </a:cubicBezTo>
                  <a:cubicBezTo>
                    <a:pt x="845" y="11983"/>
                    <a:pt x="845" y="11778"/>
                    <a:pt x="822" y="11573"/>
                  </a:cubicBezTo>
                  <a:cubicBezTo>
                    <a:pt x="708" y="9952"/>
                    <a:pt x="708" y="8354"/>
                    <a:pt x="708" y="6756"/>
                  </a:cubicBezTo>
                  <a:cubicBezTo>
                    <a:pt x="731" y="5044"/>
                    <a:pt x="525" y="3333"/>
                    <a:pt x="639" y="1644"/>
                  </a:cubicBezTo>
                  <a:cubicBezTo>
                    <a:pt x="662" y="1050"/>
                    <a:pt x="639" y="1027"/>
                    <a:pt x="1255" y="1004"/>
                  </a:cubicBezTo>
                  <a:cubicBezTo>
                    <a:pt x="2146" y="982"/>
                    <a:pt x="3036" y="959"/>
                    <a:pt x="3926" y="936"/>
                  </a:cubicBezTo>
                  <a:cubicBezTo>
                    <a:pt x="7144" y="822"/>
                    <a:pt x="10386" y="731"/>
                    <a:pt x="13604" y="639"/>
                  </a:cubicBezTo>
                  <a:cubicBezTo>
                    <a:pt x="14608" y="616"/>
                    <a:pt x="15607" y="611"/>
                    <a:pt x="16606" y="611"/>
                  </a:cubicBezTo>
                  <a:cubicBezTo>
                    <a:pt x="17604" y="611"/>
                    <a:pt x="18603" y="616"/>
                    <a:pt x="19607" y="616"/>
                  </a:cubicBezTo>
                  <a:cubicBezTo>
                    <a:pt x="22229" y="616"/>
                    <a:pt x="24846" y="604"/>
                    <a:pt x="27461" y="604"/>
                  </a:cubicBezTo>
                  <a:close/>
                  <a:moveTo>
                    <a:pt x="23282" y="0"/>
                  </a:moveTo>
                  <a:cubicBezTo>
                    <a:pt x="21188" y="0"/>
                    <a:pt x="19093" y="12"/>
                    <a:pt x="17005" y="46"/>
                  </a:cubicBezTo>
                  <a:cubicBezTo>
                    <a:pt x="11961" y="114"/>
                    <a:pt x="6939" y="251"/>
                    <a:pt x="1895" y="411"/>
                  </a:cubicBezTo>
                  <a:cubicBezTo>
                    <a:pt x="1678" y="422"/>
                    <a:pt x="1461" y="422"/>
                    <a:pt x="1244" y="422"/>
                  </a:cubicBezTo>
                  <a:cubicBezTo>
                    <a:pt x="1027" y="422"/>
                    <a:pt x="810" y="422"/>
                    <a:pt x="594" y="434"/>
                  </a:cubicBezTo>
                  <a:cubicBezTo>
                    <a:pt x="320" y="434"/>
                    <a:pt x="114" y="548"/>
                    <a:pt x="114" y="867"/>
                  </a:cubicBezTo>
                  <a:cubicBezTo>
                    <a:pt x="91" y="1940"/>
                    <a:pt x="0" y="3013"/>
                    <a:pt x="46" y="4109"/>
                  </a:cubicBezTo>
                  <a:cubicBezTo>
                    <a:pt x="114" y="5341"/>
                    <a:pt x="91" y="6574"/>
                    <a:pt x="114" y="7806"/>
                  </a:cubicBezTo>
                  <a:cubicBezTo>
                    <a:pt x="114" y="8560"/>
                    <a:pt x="69" y="9313"/>
                    <a:pt x="160" y="10066"/>
                  </a:cubicBezTo>
                  <a:cubicBezTo>
                    <a:pt x="274" y="11184"/>
                    <a:pt x="274" y="12280"/>
                    <a:pt x="206" y="13399"/>
                  </a:cubicBezTo>
                  <a:cubicBezTo>
                    <a:pt x="183" y="13878"/>
                    <a:pt x="183" y="14334"/>
                    <a:pt x="228" y="14814"/>
                  </a:cubicBezTo>
                  <a:cubicBezTo>
                    <a:pt x="365" y="15909"/>
                    <a:pt x="457" y="16982"/>
                    <a:pt x="434" y="18101"/>
                  </a:cubicBezTo>
                  <a:cubicBezTo>
                    <a:pt x="388" y="19424"/>
                    <a:pt x="297" y="20748"/>
                    <a:pt x="411" y="22072"/>
                  </a:cubicBezTo>
                  <a:cubicBezTo>
                    <a:pt x="434" y="22460"/>
                    <a:pt x="388" y="22871"/>
                    <a:pt x="342" y="23259"/>
                  </a:cubicBezTo>
                  <a:cubicBezTo>
                    <a:pt x="274" y="24058"/>
                    <a:pt x="114" y="24857"/>
                    <a:pt x="137" y="25656"/>
                  </a:cubicBezTo>
                  <a:cubicBezTo>
                    <a:pt x="183" y="27459"/>
                    <a:pt x="137" y="29262"/>
                    <a:pt x="114" y="31042"/>
                  </a:cubicBezTo>
                  <a:cubicBezTo>
                    <a:pt x="91" y="32298"/>
                    <a:pt x="320" y="33553"/>
                    <a:pt x="206" y="34809"/>
                  </a:cubicBezTo>
                  <a:cubicBezTo>
                    <a:pt x="91" y="35790"/>
                    <a:pt x="137" y="36749"/>
                    <a:pt x="183" y="37730"/>
                  </a:cubicBezTo>
                  <a:cubicBezTo>
                    <a:pt x="251" y="39100"/>
                    <a:pt x="274" y="40492"/>
                    <a:pt x="251" y="41862"/>
                  </a:cubicBezTo>
                  <a:cubicBezTo>
                    <a:pt x="228" y="43231"/>
                    <a:pt x="548" y="44578"/>
                    <a:pt x="320" y="45970"/>
                  </a:cubicBezTo>
                  <a:cubicBezTo>
                    <a:pt x="183" y="46769"/>
                    <a:pt x="388" y="47614"/>
                    <a:pt x="365" y="48435"/>
                  </a:cubicBezTo>
                  <a:cubicBezTo>
                    <a:pt x="342" y="49143"/>
                    <a:pt x="388" y="49873"/>
                    <a:pt x="320" y="50581"/>
                  </a:cubicBezTo>
                  <a:cubicBezTo>
                    <a:pt x="251" y="51357"/>
                    <a:pt x="137" y="52133"/>
                    <a:pt x="137" y="52932"/>
                  </a:cubicBezTo>
                  <a:cubicBezTo>
                    <a:pt x="206" y="55557"/>
                    <a:pt x="69" y="58182"/>
                    <a:pt x="297" y="60807"/>
                  </a:cubicBezTo>
                  <a:cubicBezTo>
                    <a:pt x="457" y="62655"/>
                    <a:pt x="183" y="64504"/>
                    <a:pt x="434" y="66353"/>
                  </a:cubicBezTo>
                  <a:cubicBezTo>
                    <a:pt x="479" y="66832"/>
                    <a:pt x="502" y="66878"/>
                    <a:pt x="1004" y="66878"/>
                  </a:cubicBezTo>
                  <a:cubicBezTo>
                    <a:pt x="1895" y="66901"/>
                    <a:pt x="2785" y="66924"/>
                    <a:pt x="3652" y="66969"/>
                  </a:cubicBezTo>
                  <a:cubicBezTo>
                    <a:pt x="6026" y="67015"/>
                    <a:pt x="8377" y="67084"/>
                    <a:pt x="10728" y="67152"/>
                  </a:cubicBezTo>
                  <a:cubicBezTo>
                    <a:pt x="10984" y="67152"/>
                    <a:pt x="11824" y="67181"/>
                    <a:pt x="12313" y="67181"/>
                  </a:cubicBezTo>
                  <a:cubicBezTo>
                    <a:pt x="12435" y="67181"/>
                    <a:pt x="12536" y="67179"/>
                    <a:pt x="12600" y="67175"/>
                  </a:cubicBezTo>
                  <a:cubicBezTo>
                    <a:pt x="13597" y="67141"/>
                    <a:pt x="14596" y="67126"/>
                    <a:pt x="15597" y="67126"/>
                  </a:cubicBezTo>
                  <a:cubicBezTo>
                    <a:pt x="17323" y="67126"/>
                    <a:pt x="19052" y="67171"/>
                    <a:pt x="20771" y="67243"/>
                  </a:cubicBezTo>
                  <a:cubicBezTo>
                    <a:pt x="21417" y="67275"/>
                    <a:pt x="22064" y="67287"/>
                    <a:pt x="22712" y="67287"/>
                  </a:cubicBezTo>
                  <a:cubicBezTo>
                    <a:pt x="24902" y="67287"/>
                    <a:pt x="27100" y="67147"/>
                    <a:pt x="29285" y="67129"/>
                  </a:cubicBezTo>
                  <a:cubicBezTo>
                    <a:pt x="29582" y="67129"/>
                    <a:pt x="29878" y="67106"/>
                    <a:pt x="30175" y="67084"/>
                  </a:cubicBezTo>
                  <a:cubicBezTo>
                    <a:pt x="31699" y="67023"/>
                    <a:pt x="33204" y="66893"/>
                    <a:pt x="34723" y="66893"/>
                  </a:cubicBezTo>
                  <a:cubicBezTo>
                    <a:pt x="34934" y="66893"/>
                    <a:pt x="35145" y="66895"/>
                    <a:pt x="35357" y="66901"/>
                  </a:cubicBezTo>
                  <a:cubicBezTo>
                    <a:pt x="36509" y="66935"/>
                    <a:pt x="37668" y="66958"/>
                    <a:pt x="38826" y="66958"/>
                  </a:cubicBezTo>
                  <a:cubicBezTo>
                    <a:pt x="39984" y="66958"/>
                    <a:pt x="41143" y="66935"/>
                    <a:pt x="42295" y="66878"/>
                  </a:cubicBezTo>
                  <a:cubicBezTo>
                    <a:pt x="42943" y="66854"/>
                    <a:pt x="43587" y="66841"/>
                    <a:pt x="44230" y="66841"/>
                  </a:cubicBezTo>
                  <a:cubicBezTo>
                    <a:pt x="45379" y="66841"/>
                    <a:pt x="46526" y="66882"/>
                    <a:pt x="47682" y="66969"/>
                  </a:cubicBezTo>
                  <a:cubicBezTo>
                    <a:pt x="47764" y="66978"/>
                    <a:pt x="47839" y="66982"/>
                    <a:pt x="47908" y="66982"/>
                  </a:cubicBezTo>
                  <a:cubicBezTo>
                    <a:pt x="48413" y="66982"/>
                    <a:pt x="48575" y="66751"/>
                    <a:pt x="48595" y="66148"/>
                  </a:cubicBezTo>
                  <a:cubicBezTo>
                    <a:pt x="48641" y="63660"/>
                    <a:pt x="48709" y="61172"/>
                    <a:pt x="48709" y="58684"/>
                  </a:cubicBezTo>
                  <a:cubicBezTo>
                    <a:pt x="48732" y="55694"/>
                    <a:pt x="48618" y="52726"/>
                    <a:pt x="48641" y="49736"/>
                  </a:cubicBezTo>
                  <a:cubicBezTo>
                    <a:pt x="48664" y="44989"/>
                    <a:pt x="48595" y="40218"/>
                    <a:pt x="48572" y="35471"/>
                  </a:cubicBezTo>
                  <a:cubicBezTo>
                    <a:pt x="48572" y="35282"/>
                    <a:pt x="48572" y="35161"/>
                    <a:pt x="48548" y="35080"/>
                  </a:cubicBezTo>
                  <a:lnTo>
                    <a:pt x="48548" y="35080"/>
                  </a:lnTo>
                  <a:cubicBezTo>
                    <a:pt x="48533" y="33818"/>
                    <a:pt x="48519" y="32138"/>
                    <a:pt x="48504" y="31887"/>
                  </a:cubicBezTo>
                  <a:cubicBezTo>
                    <a:pt x="48435" y="28965"/>
                    <a:pt x="48504" y="26067"/>
                    <a:pt x="48504" y="23145"/>
                  </a:cubicBezTo>
                  <a:cubicBezTo>
                    <a:pt x="48527" y="18237"/>
                    <a:pt x="48481" y="13307"/>
                    <a:pt x="48458" y="8400"/>
                  </a:cubicBezTo>
                  <a:cubicBezTo>
                    <a:pt x="48458" y="5980"/>
                    <a:pt x="48458" y="3561"/>
                    <a:pt x="48458" y="1119"/>
                  </a:cubicBezTo>
                  <a:cubicBezTo>
                    <a:pt x="48458" y="434"/>
                    <a:pt x="48298" y="274"/>
                    <a:pt x="47591" y="274"/>
                  </a:cubicBezTo>
                  <a:lnTo>
                    <a:pt x="47454" y="274"/>
                  </a:lnTo>
                  <a:cubicBezTo>
                    <a:pt x="44418" y="251"/>
                    <a:pt x="41382" y="297"/>
                    <a:pt x="38347" y="183"/>
                  </a:cubicBezTo>
                  <a:cubicBezTo>
                    <a:pt x="35425" y="46"/>
                    <a:pt x="32481" y="46"/>
                    <a:pt x="29559" y="23"/>
                  </a:cubicBezTo>
                  <a:cubicBezTo>
                    <a:pt x="27470" y="12"/>
                    <a:pt x="25376" y="0"/>
                    <a:pt x="23282" y="0"/>
                  </a:cubicBezTo>
                  <a:close/>
                </a:path>
              </a:pathLst>
            </a:custGeom>
            <a:solidFill>
              <a:schemeClr val="dk1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" name="Google Shape;68;p13"/>
            <p:cNvSpPr/>
            <p:nvPr/>
          </p:nvSpPr>
          <p:spPr>
            <a:xfrm rot="-5400000">
              <a:off x="2541325" y="-1324903"/>
              <a:ext cx="4042356" cy="7803382"/>
            </a:xfrm>
            <a:custGeom>
              <a:rect b="b" l="l" r="r" t="t"/>
              <a:pathLst>
                <a:path extrusionOk="0" h="64162" w="45309">
                  <a:moveTo>
                    <a:pt x="34830" y="573"/>
                  </a:moveTo>
                  <a:cubicBezTo>
                    <a:pt x="35508" y="573"/>
                    <a:pt x="36186" y="605"/>
                    <a:pt x="36863" y="637"/>
                  </a:cubicBezTo>
                  <a:cubicBezTo>
                    <a:pt x="38484" y="729"/>
                    <a:pt x="40105" y="820"/>
                    <a:pt x="41725" y="911"/>
                  </a:cubicBezTo>
                  <a:cubicBezTo>
                    <a:pt x="42433" y="957"/>
                    <a:pt x="43163" y="980"/>
                    <a:pt x="43871" y="1002"/>
                  </a:cubicBezTo>
                  <a:cubicBezTo>
                    <a:pt x="44327" y="1025"/>
                    <a:pt x="44373" y="1071"/>
                    <a:pt x="44350" y="1550"/>
                  </a:cubicBezTo>
                  <a:cubicBezTo>
                    <a:pt x="44327" y="1870"/>
                    <a:pt x="44282" y="2212"/>
                    <a:pt x="44305" y="2532"/>
                  </a:cubicBezTo>
                  <a:cubicBezTo>
                    <a:pt x="44327" y="4449"/>
                    <a:pt x="44350" y="6366"/>
                    <a:pt x="44305" y="8284"/>
                  </a:cubicBezTo>
                  <a:cubicBezTo>
                    <a:pt x="44259" y="11228"/>
                    <a:pt x="44259" y="14173"/>
                    <a:pt x="44327" y="17117"/>
                  </a:cubicBezTo>
                  <a:cubicBezTo>
                    <a:pt x="44419" y="21180"/>
                    <a:pt x="44441" y="25243"/>
                    <a:pt x="44533" y="29306"/>
                  </a:cubicBezTo>
                  <a:cubicBezTo>
                    <a:pt x="44556" y="30561"/>
                    <a:pt x="44624" y="35720"/>
                    <a:pt x="44670" y="36998"/>
                  </a:cubicBezTo>
                  <a:cubicBezTo>
                    <a:pt x="44671" y="36998"/>
                    <a:pt x="44673" y="36997"/>
                    <a:pt x="44674" y="36997"/>
                  </a:cubicBezTo>
                  <a:lnTo>
                    <a:pt x="44674" y="36997"/>
                  </a:lnTo>
                  <a:cubicBezTo>
                    <a:pt x="44770" y="45814"/>
                    <a:pt x="44693" y="54542"/>
                    <a:pt x="44693" y="63270"/>
                  </a:cubicBezTo>
                  <a:cubicBezTo>
                    <a:pt x="44099" y="63473"/>
                    <a:pt x="43516" y="63505"/>
                    <a:pt x="42944" y="63505"/>
                  </a:cubicBezTo>
                  <a:cubicBezTo>
                    <a:pt x="42680" y="63505"/>
                    <a:pt x="42418" y="63498"/>
                    <a:pt x="42159" y="63498"/>
                  </a:cubicBezTo>
                  <a:cubicBezTo>
                    <a:pt x="39736" y="63498"/>
                    <a:pt x="37313" y="63513"/>
                    <a:pt x="34890" y="63513"/>
                  </a:cubicBezTo>
                  <a:cubicBezTo>
                    <a:pt x="32063" y="63513"/>
                    <a:pt x="29236" y="63493"/>
                    <a:pt x="26409" y="63407"/>
                  </a:cubicBezTo>
                  <a:cubicBezTo>
                    <a:pt x="24082" y="63325"/>
                    <a:pt x="21736" y="63243"/>
                    <a:pt x="19405" y="63243"/>
                  </a:cubicBezTo>
                  <a:cubicBezTo>
                    <a:pt x="19130" y="63243"/>
                    <a:pt x="18855" y="63244"/>
                    <a:pt x="18580" y="63247"/>
                  </a:cubicBezTo>
                  <a:cubicBezTo>
                    <a:pt x="15688" y="63269"/>
                    <a:pt x="12795" y="63522"/>
                    <a:pt x="9882" y="63522"/>
                  </a:cubicBezTo>
                  <a:cubicBezTo>
                    <a:pt x="9761" y="63522"/>
                    <a:pt x="9640" y="63522"/>
                    <a:pt x="9519" y="63521"/>
                  </a:cubicBezTo>
                  <a:cubicBezTo>
                    <a:pt x="6803" y="63498"/>
                    <a:pt x="4086" y="63498"/>
                    <a:pt x="1370" y="63384"/>
                  </a:cubicBezTo>
                  <a:cubicBezTo>
                    <a:pt x="1073" y="63361"/>
                    <a:pt x="822" y="63384"/>
                    <a:pt x="868" y="62927"/>
                  </a:cubicBezTo>
                  <a:cubicBezTo>
                    <a:pt x="1096" y="60051"/>
                    <a:pt x="868" y="57153"/>
                    <a:pt x="845" y="54254"/>
                  </a:cubicBezTo>
                  <a:cubicBezTo>
                    <a:pt x="822" y="50556"/>
                    <a:pt x="845" y="46881"/>
                    <a:pt x="754" y="43183"/>
                  </a:cubicBezTo>
                  <a:cubicBezTo>
                    <a:pt x="731" y="42339"/>
                    <a:pt x="640" y="41517"/>
                    <a:pt x="777" y="40673"/>
                  </a:cubicBezTo>
                  <a:cubicBezTo>
                    <a:pt x="845" y="40308"/>
                    <a:pt x="868" y="39919"/>
                    <a:pt x="868" y="39531"/>
                  </a:cubicBezTo>
                  <a:cubicBezTo>
                    <a:pt x="822" y="36176"/>
                    <a:pt x="1005" y="32798"/>
                    <a:pt x="1051" y="29443"/>
                  </a:cubicBezTo>
                  <a:cubicBezTo>
                    <a:pt x="1073" y="28142"/>
                    <a:pt x="1051" y="26863"/>
                    <a:pt x="1165" y="25562"/>
                  </a:cubicBezTo>
                  <a:cubicBezTo>
                    <a:pt x="1210" y="25197"/>
                    <a:pt x="1188" y="24809"/>
                    <a:pt x="1142" y="24421"/>
                  </a:cubicBezTo>
                  <a:cubicBezTo>
                    <a:pt x="1051" y="23736"/>
                    <a:pt x="1073" y="23029"/>
                    <a:pt x="1051" y="22344"/>
                  </a:cubicBezTo>
                  <a:cubicBezTo>
                    <a:pt x="1051" y="20632"/>
                    <a:pt x="1051" y="18920"/>
                    <a:pt x="1028" y="17208"/>
                  </a:cubicBezTo>
                  <a:cubicBezTo>
                    <a:pt x="1028" y="16957"/>
                    <a:pt x="1028" y="16683"/>
                    <a:pt x="982" y="16432"/>
                  </a:cubicBezTo>
                  <a:cubicBezTo>
                    <a:pt x="777" y="15428"/>
                    <a:pt x="708" y="14424"/>
                    <a:pt x="731" y="13419"/>
                  </a:cubicBezTo>
                  <a:cubicBezTo>
                    <a:pt x="754" y="12894"/>
                    <a:pt x="777" y="12369"/>
                    <a:pt x="708" y="11844"/>
                  </a:cubicBezTo>
                  <a:cubicBezTo>
                    <a:pt x="480" y="9973"/>
                    <a:pt x="708" y="8124"/>
                    <a:pt x="777" y="6252"/>
                  </a:cubicBezTo>
                  <a:cubicBezTo>
                    <a:pt x="845" y="5111"/>
                    <a:pt x="891" y="3993"/>
                    <a:pt x="799" y="2874"/>
                  </a:cubicBezTo>
                  <a:cubicBezTo>
                    <a:pt x="754" y="2463"/>
                    <a:pt x="799" y="2075"/>
                    <a:pt x="845" y="1664"/>
                  </a:cubicBezTo>
                  <a:cubicBezTo>
                    <a:pt x="868" y="1482"/>
                    <a:pt x="936" y="1345"/>
                    <a:pt x="1165" y="1345"/>
                  </a:cubicBezTo>
                  <a:cubicBezTo>
                    <a:pt x="1576" y="1299"/>
                    <a:pt x="2009" y="1231"/>
                    <a:pt x="2420" y="1231"/>
                  </a:cubicBezTo>
                  <a:cubicBezTo>
                    <a:pt x="5205" y="1162"/>
                    <a:pt x="7989" y="1117"/>
                    <a:pt x="10774" y="1071"/>
                  </a:cubicBezTo>
                  <a:cubicBezTo>
                    <a:pt x="12288" y="1048"/>
                    <a:pt x="13802" y="1046"/>
                    <a:pt x="15316" y="1046"/>
                  </a:cubicBezTo>
                  <a:cubicBezTo>
                    <a:pt x="15748" y="1046"/>
                    <a:pt x="16180" y="1046"/>
                    <a:pt x="16612" y="1046"/>
                  </a:cubicBezTo>
                  <a:cubicBezTo>
                    <a:pt x="19206" y="1046"/>
                    <a:pt x="21796" y="1038"/>
                    <a:pt x="24378" y="934"/>
                  </a:cubicBezTo>
                  <a:cubicBezTo>
                    <a:pt x="27596" y="797"/>
                    <a:pt x="30792" y="797"/>
                    <a:pt x="33987" y="592"/>
                  </a:cubicBezTo>
                  <a:cubicBezTo>
                    <a:pt x="34268" y="578"/>
                    <a:pt x="34549" y="573"/>
                    <a:pt x="34830" y="573"/>
                  </a:cubicBezTo>
                  <a:close/>
                  <a:moveTo>
                    <a:pt x="35161" y="0"/>
                  </a:moveTo>
                  <a:cubicBezTo>
                    <a:pt x="34846" y="0"/>
                    <a:pt x="34531" y="7"/>
                    <a:pt x="34216" y="21"/>
                  </a:cubicBezTo>
                  <a:cubicBezTo>
                    <a:pt x="30701" y="181"/>
                    <a:pt x="27163" y="363"/>
                    <a:pt x="23648" y="386"/>
                  </a:cubicBezTo>
                  <a:cubicBezTo>
                    <a:pt x="17211" y="432"/>
                    <a:pt x="10751" y="569"/>
                    <a:pt x="4292" y="592"/>
                  </a:cubicBezTo>
                  <a:cubicBezTo>
                    <a:pt x="3242" y="592"/>
                    <a:pt x="2169" y="683"/>
                    <a:pt x="1119" y="729"/>
                  </a:cubicBezTo>
                  <a:cubicBezTo>
                    <a:pt x="434" y="774"/>
                    <a:pt x="297" y="911"/>
                    <a:pt x="275" y="1596"/>
                  </a:cubicBezTo>
                  <a:cubicBezTo>
                    <a:pt x="183" y="3422"/>
                    <a:pt x="297" y="5271"/>
                    <a:pt x="138" y="7120"/>
                  </a:cubicBezTo>
                  <a:cubicBezTo>
                    <a:pt x="1" y="8786"/>
                    <a:pt x="1" y="10498"/>
                    <a:pt x="115" y="12187"/>
                  </a:cubicBezTo>
                  <a:cubicBezTo>
                    <a:pt x="183" y="13305"/>
                    <a:pt x="69" y="14424"/>
                    <a:pt x="252" y="15519"/>
                  </a:cubicBezTo>
                  <a:cubicBezTo>
                    <a:pt x="320" y="15930"/>
                    <a:pt x="411" y="16318"/>
                    <a:pt x="411" y="16729"/>
                  </a:cubicBezTo>
                  <a:cubicBezTo>
                    <a:pt x="457" y="19422"/>
                    <a:pt x="503" y="22116"/>
                    <a:pt x="571" y="24809"/>
                  </a:cubicBezTo>
                  <a:cubicBezTo>
                    <a:pt x="594" y="26658"/>
                    <a:pt x="526" y="28484"/>
                    <a:pt x="457" y="30310"/>
                  </a:cubicBezTo>
                  <a:cubicBezTo>
                    <a:pt x="320" y="34327"/>
                    <a:pt x="343" y="38345"/>
                    <a:pt x="183" y="42362"/>
                  </a:cubicBezTo>
                  <a:cubicBezTo>
                    <a:pt x="138" y="43183"/>
                    <a:pt x="275" y="44005"/>
                    <a:pt x="252" y="44827"/>
                  </a:cubicBezTo>
                  <a:cubicBezTo>
                    <a:pt x="183" y="48000"/>
                    <a:pt x="275" y="51150"/>
                    <a:pt x="252" y="54299"/>
                  </a:cubicBezTo>
                  <a:cubicBezTo>
                    <a:pt x="252" y="56879"/>
                    <a:pt x="480" y="59435"/>
                    <a:pt x="389" y="61992"/>
                  </a:cubicBezTo>
                  <a:cubicBezTo>
                    <a:pt x="366" y="62516"/>
                    <a:pt x="480" y="63064"/>
                    <a:pt x="320" y="63589"/>
                  </a:cubicBezTo>
                  <a:cubicBezTo>
                    <a:pt x="275" y="63726"/>
                    <a:pt x="366" y="63840"/>
                    <a:pt x="526" y="63863"/>
                  </a:cubicBezTo>
                  <a:cubicBezTo>
                    <a:pt x="731" y="63886"/>
                    <a:pt x="959" y="63932"/>
                    <a:pt x="1188" y="63932"/>
                  </a:cubicBezTo>
                  <a:cubicBezTo>
                    <a:pt x="2192" y="63977"/>
                    <a:pt x="3173" y="63977"/>
                    <a:pt x="4178" y="64023"/>
                  </a:cubicBezTo>
                  <a:cubicBezTo>
                    <a:pt x="5755" y="64111"/>
                    <a:pt x="7341" y="64162"/>
                    <a:pt x="8931" y="64162"/>
                  </a:cubicBezTo>
                  <a:cubicBezTo>
                    <a:pt x="9804" y="64162"/>
                    <a:pt x="10677" y="64147"/>
                    <a:pt x="11550" y="64114"/>
                  </a:cubicBezTo>
                  <a:cubicBezTo>
                    <a:pt x="13262" y="64046"/>
                    <a:pt x="14997" y="63909"/>
                    <a:pt x="16709" y="63863"/>
                  </a:cubicBezTo>
                  <a:cubicBezTo>
                    <a:pt x="17512" y="63839"/>
                    <a:pt x="18316" y="63829"/>
                    <a:pt x="19120" y="63829"/>
                  </a:cubicBezTo>
                  <a:cubicBezTo>
                    <a:pt x="20621" y="63829"/>
                    <a:pt x="22123" y="63864"/>
                    <a:pt x="23625" y="63909"/>
                  </a:cubicBezTo>
                  <a:cubicBezTo>
                    <a:pt x="27774" y="64013"/>
                    <a:pt x="31937" y="64130"/>
                    <a:pt x="36103" y="64130"/>
                  </a:cubicBezTo>
                  <a:cubicBezTo>
                    <a:pt x="37414" y="64130"/>
                    <a:pt x="38725" y="64119"/>
                    <a:pt x="40036" y="64091"/>
                  </a:cubicBezTo>
                  <a:cubicBezTo>
                    <a:pt x="41236" y="64055"/>
                    <a:pt x="42437" y="63988"/>
                    <a:pt x="43637" y="63988"/>
                  </a:cubicBezTo>
                  <a:cubicBezTo>
                    <a:pt x="43920" y="63988"/>
                    <a:pt x="44204" y="63991"/>
                    <a:pt x="44487" y="64000"/>
                  </a:cubicBezTo>
                  <a:cubicBezTo>
                    <a:pt x="44519" y="64001"/>
                    <a:pt x="44549" y="64002"/>
                    <a:pt x="44578" y="64002"/>
                  </a:cubicBezTo>
                  <a:cubicBezTo>
                    <a:pt x="45144" y="64002"/>
                    <a:pt x="45309" y="63788"/>
                    <a:pt x="45309" y="63224"/>
                  </a:cubicBezTo>
                  <a:cubicBezTo>
                    <a:pt x="45309" y="56171"/>
                    <a:pt x="45309" y="49141"/>
                    <a:pt x="45309" y="42088"/>
                  </a:cubicBezTo>
                  <a:cubicBezTo>
                    <a:pt x="45309" y="39988"/>
                    <a:pt x="45263" y="37865"/>
                    <a:pt x="45263" y="35765"/>
                  </a:cubicBezTo>
                  <a:cubicBezTo>
                    <a:pt x="45254" y="35613"/>
                    <a:pt x="45238" y="35471"/>
                    <a:pt x="45190" y="35340"/>
                  </a:cubicBezTo>
                  <a:lnTo>
                    <a:pt x="45190" y="35340"/>
                  </a:lnTo>
                  <a:cubicBezTo>
                    <a:pt x="45136" y="32997"/>
                    <a:pt x="45097" y="28556"/>
                    <a:pt x="45058" y="27023"/>
                  </a:cubicBezTo>
                  <a:cubicBezTo>
                    <a:pt x="44921" y="23782"/>
                    <a:pt x="45012" y="20541"/>
                    <a:pt x="44898" y="17300"/>
                  </a:cubicBezTo>
                  <a:cubicBezTo>
                    <a:pt x="44715" y="12255"/>
                    <a:pt x="44966" y="7188"/>
                    <a:pt x="44807" y="2144"/>
                  </a:cubicBezTo>
                  <a:cubicBezTo>
                    <a:pt x="44807" y="1801"/>
                    <a:pt x="44852" y="1436"/>
                    <a:pt x="44944" y="1094"/>
                  </a:cubicBezTo>
                  <a:cubicBezTo>
                    <a:pt x="45081" y="592"/>
                    <a:pt x="44944" y="477"/>
                    <a:pt x="44396" y="455"/>
                  </a:cubicBezTo>
                  <a:cubicBezTo>
                    <a:pt x="42524" y="409"/>
                    <a:pt x="40675" y="363"/>
                    <a:pt x="38804" y="204"/>
                  </a:cubicBezTo>
                  <a:cubicBezTo>
                    <a:pt x="37589" y="95"/>
                    <a:pt x="36375" y="0"/>
                    <a:pt x="35161" y="0"/>
                  </a:cubicBezTo>
                  <a:close/>
                </a:path>
              </a:pathLst>
            </a:custGeom>
            <a:solidFill>
              <a:schemeClr val="dk1"/>
            </a:solidFill>
            <a:ln cap="flat" cmpd="sng" w="1905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9" name="Google Shape;69;p13"/>
          <p:cNvSpPr txBox="1"/>
          <p:nvPr>
            <p:ph idx="1" type="subTitle"/>
          </p:nvPr>
        </p:nvSpPr>
        <p:spPr>
          <a:xfrm>
            <a:off x="4923088" y="2904625"/>
            <a:ext cx="2640000" cy="115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b="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2" type="subTitle"/>
          </p:nvPr>
        </p:nvSpPr>
        <p:spPr>
          <a:xfrm>
            <a:off x="1580912" y="2904625"/>
            <a:ext cx="2640000" cy="115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800"/>
              <a:buNone/>
              <a:defRPr b="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3" type="subTitle"/>
          </p:nvPr>
        </p:nvSpPr>
        <p:spPr>
          <a:xfrm>
            <a:off x="1580912" y="2421925"/>
            <a:ext cx="2640000" cy="558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200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b="1" sz="2400">
                <a:latin typeface="DM Sans"/>
                <a:ea typeface="DM Sans"/>
                <a:cs typeface="DM Sans"/>
                <a:sym typeface="DM Sans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b="1" sz="2400">
                <a:latin typeface="DM Sans"/>
                <a:ea typeface="DM Sans"/>
                <a:cs typeface="DM Sans"/>
                <a:sym typeface="DM Sans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b="1" sz="2400">
                <a:latin typeface="DM Sans"/>
                <a:ea typeface="DM Sans"/>
                <a:cs typeface="DM Sans"/>
                <a:sym typeface="DM Sans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b="1" sz="2400">
                <a:latin typeface="DM Sans"/>
                <a:ea typeface="DM Sans"/>
                <a:cs typeface="DM Sans"/>
                <a:sym typeface="DM Sans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b="1" sz="2400">
                <a:latin typeface="DM Sans"/>
                <a:ea typeface="DM Sans"/>
                <a:cs typeface="DM Sans"/>
                <a:sym typeface="DM Sans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b="1" sz="2400">
                <a:latin typeface="DM Sans"/>
                <a:ea typeface="DM Sans"/>
                <a:cs typeface="DM Sans"/>
                <a:sym typeface="DM Sans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b="1" sz="2400">
                <a:latin typeface="DM Sans"/>
                <a:ea typeface="DM Sans"/>
                <a:cs typeface="DM Sans"/>
                <a:sym typeface="DM Sans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b="1" sz="2400"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72" name="Google Shape;72;p13"/>
          <p:cNvSpPr txBox="1"/>
          <p:nvPr>
            <p:ph idx="4" type="subTitle"/>
          </p:nvPr>
        </p:nvSpPr>
        <p:spPr>
          <a:xfrm>
            <a:off x="4923088" y="2421925"/>
            <a:ext cx="2640000" cy="558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sz="2200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b="1" sz="2400">
                <a:latin typeface="DM Sans"/>
                <a:ea typeface="DM Sans"/>
                <a:cs typeface="DM Sans"/>
                <a:sym typeface="DM Sans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b="1" sz="2400">
                <a:latin typeface="DM Sans"/>
                <a:ea typeface="DM Sans"/>
                <a:cs typeface="DM Sans"/>
                <a:sym typeface="DM Sans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b="1" sz="2400">
                <a:latin typeface="DM Sans"/>
                <a:ea typeface="DM Sans"/>
                <a:cs typeface="DM Sans"/>
                <a:sym typeface="DM Sans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b="1" sz="2400">
                <a:latin typeface="DM Sans"/>
                <a:ea typeface="DM Sans"/>
                <a:cs typeface="DM Sans"/>
                <a:sym typeface="DM Sans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b="1" sz="2400">
                <a:latin typeface="DM Sans"/>
                <a:ea typeface="DM Sans"/>
                <a:cs typeface="DM Sans"/>
                <a:sym typeface="DM Sans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b="1" sz="2400">
                <a:latin typeface="DM Sans"/>
                <a:ea typeface="DM Sans"/>
                <a:cs typeface="DM Sans"/>
                <a:sym typeface="DM Sans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b="1" sz="2400">
                <a:latin typeface="DM Sans"/>
                <a:ea typeface="DM Sans"/>
                <a:cs typeface="DM Sans"/>
                <a:sym typeface="DM Sans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DM Sans"/>
              <a:buNone/>
              <a:defRPr b="1" sz="2400"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73" name="Google Shape;73;p13"/>
          <p:cNvSpPr txBox="1"/>
          <p:nvPr>
            <p:ph type="title"/>
          </p:nvPr>
        </p:nvSpPr>
        <p:spPr>
          <a:xfrm>
            <a:off x="1009650" y="597425"/>
            <a:ext cx="7124700" cy="57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80" name="Google Shape;80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81" name="Google Shape;8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84" name="Google Shape;8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8" name="Google Shape;88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92" name="Google Shape;92;p1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93" name="Google Shape;93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00" name="Google Shape;100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03" name="Google Shape;103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2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07" name="Google Shape;107;p22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08" name="Google Shape;108;p22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9" name="Google Shape;10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3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112" name="Google Shape;11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4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5" name="Google Shape;115;p24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16" name="Google Shape;116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7" name="Google Shape;7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Pop Quiz! </a:t>
            </a:r>
            <a:endParaRPr/>
          </a:p>
        </p:txBody>
      </p:sp>
      <p:sp>
        <p:nvSpPr>
          <p:cNvPr id="183" name="Google Shape;183;p3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Question 1: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Pop Quiz! </a:t>
            </a:r>
            <a:endParaRPr/>
          </a:p>
        </p:txBody>
      </p:sp>
      <p:sp>
        <p:nvSpPr>
          <p:cNvPr id="189" name="Google Shape;189;p3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Question 2: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Pop Quiz! </a:t>
            </a:r>
            <a:endParaRPr/>
          </a:p>
        </p:txBody>
      </p:sp>
      <p:sp>
        <p:nvSpPr>
          <p:cNvPr id="195" name="Google Shape;195;p3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Question 3: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Pop Quiz! </a:t>
            </a:r>
            <a:endParaRPr/>
          </a:p>
        </p:txBody>
      </p:sp>
      <p:sp>
        <p:nvSpPr>
          <p:cNvPr id="201" name="Google Shape;201;p3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Question 4: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Pop Quiz! </a:t>
            </a:r>
            <a:endParaRPr/>
          </a:p>
        </p:txBody>
      </p:sp>
      <p:sp>
        <p:nvSpPr>
          <p:cNvPr id="207" name="Google Shape;207;p39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Question 5: 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Pop Quiz! </a:t>
            </a:r>
            <a:endParaRPr/>
          </a:p>
        </p:txBody>
      </p:sp>
      <p:sp>
        <p:nvSpPr>
          <p:cNvPr id="213" name="Google Shape;213;p4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Question 6: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4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Pop Quiz! </a:t>
            </a:r>
            <a:endParaRPr/>
          </a:p>
        </p:txBody>
      </p:sp>
      <p:sp>
        <p:nvSpPr>
          <p:cNvPr id="219" name="Google Shape;219;p4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Question 7: 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4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Pop Quiz! </a:t>
            </a:r>
            <a:endParaRPr/>
          </a:p>
        </p:txBody>
      </p:sp>
      <p:sp>
        <p:nvSpPr>
          <p:cNvPr id="225" name="Google Shape;225;p4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Question 8: 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4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Pop Quiz! </a:t>
            </a:r>
            <a:endParaRPr/>
          </a:p>
        </p:txBody>
      </p:sp>
      <p:sp>
        <p:nvSpPr>
          <p:cNvPr id="231" name="Google Shape;231;p4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Question 9: 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4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Pop Quiz! </a:t>
            </a:r>
            <a:endParaRPr/>
          </a:p>
        </p:txBody>
      </p:sp>
      <p:sp>
        <p:nvSpPr>
          <p:cNvPr id="237" name="Google Shape;237;p4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Question 10: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7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Digital Media Project</a:t>
            </a:r>
            <a:endParaRPr/>
          </a:p>
        </p:txBody>
      </p:sp>
      <p:sp>
        <p:nvSpPr>
          <p:cNvPr id="128" name="Google Shape;128;p27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Student’s Name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438" y="111900"/>
            <a:ext cx="8519124" cy="4790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9"/>
          <p:cNvSpPr txBox="1"/>
          <p:nvPr>
            <p:ph type="title"/>
          </p:nvPr>
        </p:nvSpPr>
        <p:spPr>
          <a:xfrm>
            <a:off x="460950" y="311000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Unknown Words or Phrases:</a:t>
            </a:r>
            <a:endParaRPr/>
          </a:p>
        </p:txBody>
      </p:sp>
      <p:sp>
        <p:nvSpPr>
          <p:cNvPr id="139" name="Google Shape;139;p29"/>
          <p:cNvSpPr txBox="1"/>
          <p:nvPr>
            <p:ph idx="1" type="body"/>
          </p:nvPr>
        </p:nvSpPr>
        <p:spPr>
          <a:xfrm>
            <a:off x="471900" y="1919075"/>
            <a:ext cx="42105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On the next slide, you will fill in your unknown words or phrases and define them.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If needed, you can create a new page to add more words or phrases by </a:t>
            </a:r>
            <a:r>
              <a:rPr lang="en"/>
              <a:t>clicking</a:t>
            </a:r>
            <a:r>
              <a:rPr lang="en"/>
              <a:t> the + in the top left hand corner and selecting which page you want to add. 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b="1" lang="en"/>
              <a:t>Delete this page when you’re done. </a:t>
            </a:r>
            <a:endParaRPr b="1"/>
          </a:p>
        </p:txBody>
      </p:sp>
      <p:pic>
        <p:nvPicPr>
          <p:cNvPr id="140" name="Google Shape;140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40659" y="1078700"/>
            <a:ext cx="3553331" cy="3937726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9"/>
          <p:cNvSpPr/>
          <p:nvPr/>
        </p:nvSpPr>
        <p:spPr>
          <a:xfrm rot="-1202012">
            <a:off x="4996113" y="1260911"/>
            <a:ext cx="465890" cy="767589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Unknown Words or Phrases:</a:t>
            </a:r>
            <a:endParaRPr/>
          </a:p>
        </p:txBody>
      </p:sp>
      <p:sp>
        <p:nvSpPr>
          <p:cNvPr id="147" name="Google Shape;147;p30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Unknown Word/Phrase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Definition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Unknown Word/Phrase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Definition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Unknown Word/Phrase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 </a:t>
            </a:r>
            <a:endParaRPr/>
          </a:p>
        </p:txBody>
      </p:sp>
      <p:sp>
        <p:nvSpPr>
          <p:cNvPr id="153" name="Google Shape;153;p31"/>
          <p:cNvSpPr txBox="1"/>
          <p:nvPr>
            <p:ph idx="1" type="body"/>
          </p:nvPr>
        </p:nvSpPr>
        <p:spPr>
          <a:xfrm>
            <a:off x="471900" y="1919075"/>
            <a:ext cx="3299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Reminder - Each timeline only allows 6 events per page.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Follow the directions on the next page to add your timeline.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Add pages to ensure your timeline is complete.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/>
              <a:t>Delete this page when finished.</a:t>
            </a:r>
            <a:endParaRPr b="1"/>
          </a:p>
        </p:txBody>
      </p:sp>
      <p:pic>
        <p:nvPicPr>
          <p:cNvPr id="154" name="Google Shape;154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40659" y="1078700"/>
            <a:ext cx="3553331" cy="3937726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31"/>
          <p:cNvSpPr/>
          <p:nvPr/>
        </p:nvSpPr>
        <p:spPr>
          <a:xfrm rot="-1202012">
            <a:off x="4996113" y="1260911"/>
            <a:ext cx="465890" cy="767589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Make a Timeline:</a:t>
            </a:r>
            <a:endParaRPr/>
          </a:p>
        </p:txBody>
      </p:sp>
      <p:sp>
        <p:nvSpPr>
          <p:cNvPr id="161" name="Google Shape;161;p32"/>
          <p:cNvSpPr txBox="1"/>
          <p:nvPr>
            <p:ph idx="1" type="body"/>
          </p:nvPr>
        </p:nvSpPr>
        <p:spPr>
          <a:xfrm>
            <a:off x="471900" y="1919075"/>
            <a:ext cx="4028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Choose the correct page which correlates to your assigned paragraph. 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Click Insert then click Diagram. 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Select Timeline.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You may choose up to 6 events for your timeline.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b="1" lang="en"/>
              <a:t>Delete this page when finished. 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62" name="Google Shape;162;p32"/>
          <p:cNvPicPr preferRelativeResize="0"/>
          <p:nvPr/>
        </p:nvPicPr>
        <p:blipFill rotWithShape="1">
          <a:blip r:embed="rId3">
            <a:alphaModFix/>
          </a:blip>
          <a:srcRect b="0" l="2874" r="0" t="0"/>
          <a:stretch/>
        </p:blipFill>
        <p:spPr>
          <a:xfrm>
            <a:off x="5084875" y="1689875"/>
            <a:ext cx="2374150" cy="273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59025" y="3449925"/>
            <a:ext cx="1544850" cy="140855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32"/>
          <p:cNvSpPr/>
          <p:nvPr/>
        </p:nvSpPr>
        <p:spPr>
          <a:xfrm rot="-1202012">
            <a:off x="4626756" y="1757522"/>
            <a:ext cx="465890" cy="402018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5" name="Google Shape;165;p32"/>
          <p:cNvSpPr/>
          <p:nvPr/>
        </p:nvSpPr>
        <p:spPr>
          <a:xfrm rot="-1202012">
            <a:off x="4626756" y="3600797"/>
            <a:ext cx="465890" cy="402018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66" name="Google Shape;166;p32"/>
          <p:cNvSpPr/>
          <p:nvPr/>
        </p:nvSpPr>
        <p:spPr>
          <a:xfrm rot="-1202012">
            <a:off x="7087656" y="3834197"/>
            <a:ext cx="465890" cy="402018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00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Timeline: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Pop Quiz!</a:t>
            </a:r>
            <a:endParaRPr/>
          </a:p>
        </p:txBody>
      </p:sp>
      <p:sp>
        <p:nvSpPr>
          <p:cNvPr id="177" name="Google Shape;177;p3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Reminders: 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10 total questions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8 multiple choice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2 written response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Must include information from the whole text and timeline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Delete this page when finished.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