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4cadff29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4cadff29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cf8b922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ccf8b922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cf8b9228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cf8b9228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cf8b9228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cf8b922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4.xml"/><Relationship Id="rId6" Type="http://schemas.openxmlformats.org/officeDocument/2006/relationships/slide" Target="/ppt/slides/slide4.xml"/><Relationship Id="rId7" Type="http://schemas.openxmlformats.org/officeDocument/2006/relationships/slide" Target="/ppt/slides/slide2.xml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slide" Target="/ppt/slides/slide3.xml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57250" y="2909925"/>
            <a:ext cx="1384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Pe-ah-in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(Mother)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3879900" y="2909925"/>
            <a:ext cx="1384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Resistance &amp; Rebellion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902550" y="2909925"/>
            <a:ext cx="1384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Carlisle Indian School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55000" y="4176150"/>
            <a:ext cx="77154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Plains Indians- Forced Migrations, Stories Remembered 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912300" y="2469500"/>
            <a:ext cx="14472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..</a:t>
            </a:r>
            <a:endParaRPr sz="18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83125" y="4050300"/>
            <a:ext cx="3232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Pe-ah-in (Mother)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583925" y="2902075"/>
            <a:ext cx="3444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Pe-ah-in was the wife of Black Horse. She refused to leave his side and brought their six-year old daughter, Ah-kes, with her to Fort Marion when Black Horse was imprisoned by the United States. The two were the only non-prisoner Plains Indians to remain at the Fort.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92100" y="9044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1”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369050" y="221790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2”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745975" y="1028350"/>
            <a:ext cx="130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of “Artifact 3” Here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71875" y="193470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E6B8AF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" sz="1800">
                <a:solidFill>
                  <a:srgbClr val="E6B8AF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             </a:t>
            </a:r>
            <a:r>
              <a:rPr lang="en" sz="1800" u="sng">
                <a:solidFill>
                  <a:srgbClr val="E6B8AF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endParaRPr sz="1800">
              <a:solidFill>
                <a:srgbClr val="E6B8AF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109550" y="3188150"/>
            <a:ext cx="1824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CE5CD"/>
                </a:solidFill>
                <a:uFill>
                  <a:noFill/>
                </a:uFill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.</a:t>
            </a:r>
            <a:endParaRPr sz="1800">
              <a:solidFill>
                <a:srgbClr val="FCE5CD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843450" y="2394750"/>
            <a:ext cx="2988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CE5CD"/>
                </a:solidFill>
                <a:uFill>
                  <a:noFill/>
                </a:uFill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                                         .</a:t>
            </a:r>
            <a:endParaRPr sz="1800">
              <a:solidFill>
                <a:srgbClr val="FCE5CD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894225" y="141575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255725" y="259550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</a:t>
            </a:r>
            <a:r>
              <a:rPr lang="en" sz="1700">
                <a:solidFill>
                  <a:srgbClr val="0C343D"/>
                </a:solidFill>
              </a:rPr>
              <a:t>Museum</a:t>
            </a:r>
            <a:endParaRPr sz="1700">
              <a:solidFill>
                <a:srgbClr val="0C343D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8">
            <a:alphaModFix/>
          </a:blip>
          <a:srcRect b="14673" l="6126" r="48119" t="6771"/>
          <a:stretch/>
        </p:blipFill>
        <p:spPr>
          <a:xfrm>
            <a:off x="541638" y="538663"/>
            <a:ext cx="1685072" cy="16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2137" y="1683374"/>
            <a:ext cx="2245875" cy="17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3650" y="581400"/>
            <a:ext cx="3058400" cy="17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975225" y="2469500"/>
            <a:ext cx="1887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Put artifact image or video here.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528875" y="550525"/>
            <a:ext cx="274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Photograph of the family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451400" y="2186375"/>
            <a:ext cx="4365000" cy="2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This photograph shows Black Horse with Pe-ah-in and Ah-kes in their traditional clothing at Fort Marion. The two family members were the only ones who were not imprisoned at the Fort. Like the prisoners, they were also Anglicized </a:t>
            </a:r>
            <a:r>
              <a:rPr lang="en" sz="1500">
                <a:solidFill>
                  <a:schemeClr val="dk2"/>
                </a:solidFill>
              </a:rPr>
              <a:t>during</a:t>
            </a:r>
            <a:r>
              <a:rPr lang="en" sz="1500">
                <a:solidFill>
                  <a:schemeClr val="dk2"/>
                </a:solidFill>
              </a:rPr>
              <a:t> their time at the Fort. Local St. Augustine women helped teach them English and would often dress them in western dresses. Ah-kes learned to write in English and wrote a letter to the President asking for her people’s freedoms.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825800" y="503350"/>
            <a:ext cx="2461500" cy="70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1187300" y="621325"/>
            <a:ext cx="2100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Return to Exhibit</a:t>
            </a:r>
            <a:endParaRPr sz="1700">
              <a:solidFill>
                <a:srgbClr val="0C343D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14673" l="6126" r="48119" t="6771"/>
          <a:stretch/>
        </p:blipFill>
        <p:spPr>
          <a:xfrm>
            <a:off x="501437" y="1717027"/>
            <a:ext cx="2835176" cy="28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