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f4c08033c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f4c08033c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ccf431a680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ccf431a680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ccf431a680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2ccf431a680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ccf431a680_0_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2ccf431a680_0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2ccf431a680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2ccf431a680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2ccf431a680_0_1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2ccf431a680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ccf431a680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ccf431a680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ccf431a680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ccf431a680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ccf431a680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ccf431a680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ccf431a680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ccf431a680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ccf431a680_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ccf431a680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ccf431a680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2ccf431a680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ccf431a680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ccf431a680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jpg"/><Relationship Id="rId4" Type="http://schemas.openxmlformats.org/officeDocument/2006/relationships/slide" Target="/ppt/slides/slide7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g"/><Relationship Id="rId4" Type="http://schemas.openxmlformats.org/officeDocument/2006/relationships/slide" Target="/ppt/slides/slide12.xml"/><Relationship Id="rId9" Type="http://schemas.openxmlformats.org/officeDocument/2006/relationships/slide" Target="/ppt/slides/slide2.xml"/><Relationship Id="rId5" Type="http://schemas.openxmlformats.org/officeDocument/2006/relationships/slide" Target="/ppt/slides/slide12.xml"/><Relationship Id="rId6" Type="http://schemas.openxmlformats.org/officeDocument/2006/relationships/slide" Target="/ppt/slides/slide12.xml"/><Relationship Id="rId7" Type="http://schemas.openxmlformats.org/officeDocument/2006/relationships/slide" Target="/ppt/slides/slide13.xml"/><Relationship Id="rId8" Type="http://schemas.openxmlformats.org/officeDocument/2006/relationships/slide" Target="/ppt/slides/slide14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jpg"/><Relationship Id="rId4" Type="http://schemas.openxmlformats.org/officeDocument/2006/relationships/slide" Target="/ppt/slides/slide11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jpg"/><Relationship Id="rId4" Type="http://schemas.openxmlformats.org/officeDocument/2006/relationships/slide" Target="/ppt/slides/slide11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jpg"/><Relationship Id="rId4" Type="http://schemas.openxmlformats.org/officeDocument/2006/relationships/slide" Target="/ppt/slides/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Relationship Id="rId4" Type="http://schemas.openxmlformats.org/officeDocument/2006/relationships/slide" Target="/ppt/slides/slide3.xml"/><Relationship Id="rId5" Type="http://schemas.openxmlformats.org/officeDocument/2006/relationships/slide" Target="/ppt/slides/slide7.xml"/><Relationship Id="rId6" Type="http://schemas.openxmlformats.org/officeDocument/2006/relationships/slide" Target="/ppt/slides/slide1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Relationship Id="rId4" Type="http://schemas.openxmlformats.org/officeDocument/2006/relationships/slide" Target="/ppt/slides/slide4.xml"/><Relationship Id="rId9" Type="http://schemas.openxmlformats.org/officeDocument/2006/relationships/slide" Target="/ppt/slides/slide2.xml"/><Relationship Id="rId5" Type="http://schemas.openxmlformats.org/officeDocument/2006/relationships/slide" Target="/ppt/slides/slide4.xml"/><Relationship Id="rId6" Type="http://schemas.openxmlformats.org/officeDocument/2006/relationships/slide" Target="/ppt/slides/slide4.xml"/><Relationship Id="rId7" Type="http://schemas.openxmlformats.org/officeDocument/2006/relationships/slide" Target="/ppt/slides/slide5.xml"/><Relationship Id="rId8" Type="http://schemas.openxmlformats.org/officeDocument/2006/relationships/slide" Target="/ppt/slides/slide6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Relationship Id="rId4" Type="http://schemas.openxmlformats.org/officeDocument/2006/relationships/slide" Target="/ppt/slides/slide3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Relationship Id="rId4" Type="http://schemas.openxmlformats.org/officeDocument/2006/relationships/slide" Target="/ppt/slides/slide3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Relationship Id="rId4" Type="http://schemas.openxmlformats.org/officeDocument/2006/relationships/slide" Target="/ppt/slides/slide3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Relationship Id="rId4" Type="http://schemas.openxmlformats.org/officeDocument/2006/relationships/slide" Target="/ppt/slides/slide8.xml"/><Relationship Id="rId9" Type="http://schemas.openxmlformats.org/officeDocument/2006/relationships/slide" Target="/ppt/slides/slide2.xml"/><Relationship Id="rId5" Type="http://schemas.openxmlformats.org/officeDocument/2006/relationships/slide" Target="/ppt/slides/slide8.xml"/><Relationship Id="rId6" Type="http://schemas.openxmlformats.org/officeDocument/2006/relationships/slide" Target="/ppt/slides/slide8.xml"/><Relationship Id="rId7" Type="http://schemas.openxmlformats.org/officeDocument/2006/relationships/slide" Target="/ppt/slides/slide9.xml"/><Relationship Id="rId8" Type="http://schemas.openxmlformats.org/officeDocument/2006/relationships/slide" Target="/ppt/slides/slide10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jpg"/><Relationship Id="rId4" Type="http://schemas.openxmlformats.org/officeDocument/2006/relationships/slide" Target="/ppt/slides/slide7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jpg"/><Relationship Id="rId4" Type="http://schemas.openxmlformats.org/officeDocument/2006/relationships/slide" Target="/ppt/slides/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2"/>
          <p:cNvSpPr txBox="1"/>
          <p:nvPr/>
        </p:nvSpPr>
        <p:spPr>
          <a:xfrm>
            <a:off x="975225" y="2469500"/>
            <a:ext cx="1887600" cy="117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Put artifact image or video here.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43" name="Google Shape;143;p22"/>
          <p:cNvSpPr txBox="1"/>
          <p:nvPr/>
        </p:nvSpPr>
        <p:spPr>
          <a:xfrm>
            <a:off x="5528875" y="550525"/>
            <a:ext cx="27447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Name or description of your artifact here.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44" name="Google Shape;144;p22"/>
          <p:cNvSpPr txBox="1"/>
          <p:nvPr/>
        </p:nvSpPr>
        <p:spPr>
          <a:xfrm>
            <a:off x="4451400" y="2186375"/>
            <a:ext cx="4365000" cy="24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Label for the artifact goes here. It should be 2-3 sentences explaining the artifact and its significance to the theme of the exhibit.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45" name="Google Shape;145;p22"/>
          <p:cNvSpPr/>
          <p:nvPr/>
        </p:nvSpPr>
        <p:spPr>
          <a:xfrm>
            <a:off x="825800" y="503350"/>
            <a:ext cx="2461500" cy="7077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22"/>
          <p:cNvSpPr txBox="1"/>
          <p:nvPr/>
        </p:nvSpPr>
        <p:spPr>
          <a:xfrm>
            <a:off x="1187300" y="621325"/>
            <a:ext cx="2100000" cy="1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C343D"/>
                </a:solidFill>
                <a:uFill>
                  <a:noFill/>
                </a:uFill>
                <a:hlinkClick action="ppaction://hlinksldjump"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Return to Exhibit</a:t>
            </a:r>
            <a:endParaRPr sz="1700">
              <a:solidFill>
                <a:srgbClr val="0C343D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3"/>
          <p:cNvSpPr txBox="1"/>
          <p:nvPr/>
        </p:nvSpPr>
        <p:spPr>
          <a:xfrm>
            <a:off x="283125" y="4050300"/>
            <a:ext cx="32325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Exhibit Title Here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52" name="Google Shape;152;p23"/>
          <p:cNvSpPr txBox="1"/>
          <p:nvPr/>
        </p:nvSpPr>
        <p:spPr>
          <a:xfrm>
            <a:off x="5583925" y="2902075"/>
            <a:ext cx="3444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Brief summary of your exhibit here. Should be about 3-4 sentences describing the most important components of the theme of your exhibit. Think about historical context, etc.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53" name="Google Shape;153;p23"/>
          <p:cNvSpPr txBox="1"/>
          <p:nvPr/>
        </p:nvSpPr>
        <p:spPr>
          <a:xfrm>
            <a:off x="692100" y="904450"/>
            <a:ext cx="1305600" cy="7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Image of “Artifact 1” Here 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54" name="Google Shape;154;p23"/>
          <p:cNvSpPr txBox="1"/>
          <p:nvPr/>
        </p:nvSpPr>
        <p:spPr>
          <a:xfrm>
            <a:off x="3369050" y="2217900"/>
            <a:ext cx="1305600" cy="7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Image of “Artifact 2” Here 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55" name="Google Shape;155;p23"/>
          <p:cNvSpPr txBox="1"/>
          <p:nvPr/>
        </p:nvSpPr>
        <p:spPr>
          <a:xfrm>
            <a:off x="6745975" y="1028350"/>
            <a:ext cx="1305600" cy="7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Image of “Artifact 3” Here 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56" name="Google Shape;156;p23"/>
          <p:cNvSpPr txBox="1"/>
          <p:nvPr/>
        </p:nvSpPr>
        <p:spPr>
          <a:xfrm>
            <a:off x="471875" y="1934700"/>
            <a:ext cx="1824600" cy="24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rgbClr val="E6B8AF"/>
                </a:solidFill>
                <a:hlinkClick action="ppaction://hlinksldjump"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.</a:t>
            </a:r>
            <a:r>
              <a:rPr lang="en" sz="1800">
                <a:solidFill>
                  <a:srgbClr val="E6B8AF"/>
                </a:solidFill>
                <a:uFill>
                  <a:noFill/>
                </a:uFill>
                <a:hlinkClick action="ppaction://hlinksldjump"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                      </a:t>
            </a:r>
            <a:r>
              <a:rPr lang="en" sz="1800" u="sng">
                <a:solidFill>
                  <a:srgbClr val="E6B8AF"/>
                </a:solidFill>
                <a:hlinkClick action="ppaction://hlinksldjump"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.</a:t>
            </a:r>
            <a:endParaRPr sz="1800">
              <a:solidFill>
                <a:srgbClr val="E6B8AF"/>
              </a:solidFill>
            </a:endParaRPr>
          </a:p>
        </p:txBody>
      </p:sp>
      <p:sp>
        <p:nvSpPr>
          <p:cNvPr id="157" name="Google Shape;157;p23"/>
          <p:cNvSpPr txBox="1"/>
          <p:nvPr/>
        </p:nvSpPr>
        <p:spPr>
          <a:xfrm>
            <a:off x="3109550" y="3188150"/>
            <a:ext cx="1824600" cy="24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CE5CD"/>
                </a:solidFill>
                <a:uFill>
                  <a:noFill/>
                </a:uFill>
                <a:hlinkClick action="ppaction://hlinksldjump"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.                       .</a:t>
            </a:r>
            <a:endParaRPr sz="1800">
              <a:solidFill>
                <a:srgbClr val="FCE5CD"/>
              </a:solidFill>
            </a:endParaRPr>
          </a:p>
        </p:txBody>
      </p:sp>
      <p:sp>
        <p:nvSpPr>
          <p:cNvPr id="158" name="Google Shape;158;p23"/>
          <p:cNvSpPr txBox="1"/>
          <p:nvPr/>
        </p:nvSpPr>
        <p:spPr>
          <a:xfrm>
            <a:off x="5843450" y="2394750"/>
            <a:ext cx="2988600" cy="24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CE5CD"/>
                </a:solidFill>
                <a:uFill>
                  <a:noFill/>
                </a:uFill>
                <a:hlinkClick action="ppaction://hlinksldjump"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.                                          .</a:t>
            </a:r>
            <a:endParaRPr sz="1800">
              <a:solidFill>
                <a:srgbClr val="FCE5CD"/>
              </a:solidFill>
            </a:endParaRPr>
          </a:p>
        </p:txBody>
      </p:sp>
      <p:sp>
        <p:nvSpPr>
          <p:cNvPr id="159" name="Google Shape;159;p23"/>
          <p:cNvSpPr/>
          <p:nvPr/>
        </p:nvSpPr>
        <p:spPr>
          <a:xfrm>
            <a:off x="2894225" y="141575"/>
            <a:ext cx="2461500" cy="7077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23"/>
          <p:cNvSpPr txBox="1"/>
          <p:nvPr/>
        </p:nvSpPr>
        <p:spPr>
          <a:xfrm>
            <a:off x="3255725" y="259550"/>
            <a:ext cx="2100000" cy="1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C343D"/>
                </a:solidFill>
                <a:uFill>
                  <a:noFill/>
                </a:uFill>
                <a:hlinkClick action="ppaction://hlinksldjump" r:id="rId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Return to </a:t>
            </a:r>
            <a:r>
              <a:rPr lang="en" sz="1700">
                <a:solidFill>
                  <a:srgbClr val="0C343D"/>
                </a:solidFill>
              </a:rPr>
              <a:t>Museum</a:t>
            </a:r>
            <a:endParaRPr sz="1700">
              <a:solidFill>
                <a:srgbClr val="0C343D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4"/>
          <p:cNvSpPr txBox="1"/>
          <p:nvPr/>
        </p:nvSpPr>
        <p:spPr>
          <a:xfrm>
            <a:off x="975225" y="2469500"/>
            <a:ext cx="1887600" cy="117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Put artifact image or video here.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66" name="Google Shape;166;p24"/>
          <p:cNvSpPr txBox="1"/>
          <p:nvPr/>
        </p:nvSpPr>
        <p:spPr>
          <a:xfrm>
            <a:off x="5528875" y="550525"/>
            <a:ext cx="27447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Name or description of your artifact here.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67" name="Google Shape;167;p24"/>
          <p:cNvSpPr txBox="1"/>
          <p:nvPr/>
        </p:nvSpPr>
        <p:spPr>
          <a:xfrm>
            <a:off x="4451400" y="2186375"/>
            <a:ext cx="4365000" cy="24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Label for the artifact goes here. It should be 2-3 sentences explaining the artifact and its significance to the theme of the exhibit.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68" name="Google Shape;168;p24"/>
          <p:cNvSpPr/>
          <p:nvPr/>
        </p:nvSpPr>
        <p:spPr>
          <a:xfrm>
            <a:off x="825800" y="503350"/>
            <a:ext cx="2461500" cy="7077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24"/>
          <p:cNvSpPr txBox="1"/>
          <p:nvPr/>
        </p:nvSpPr>
        <p:spPr>
          <a:xfrm>
            <a:off x="1187300" y="621325"/>
            <a:ext cx="2100000" cy="1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C343D"/>
                </a:solidFill>
                <a:uFill>
                  <a:noFill/>
                </a:uFill>
                <a:hlinkClick action="ppaction://hlinksldjump"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Return to Exhibit</a:t>
            </a:r>
            <a:endParaRPr sz="1700">
              <a:solidFill>
                <a:srgbClr val="0C343D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5"/>
          <p:cNvSpPr txBox="1"/>
          <p:nvPr/>
        </p:nvSpPr>
        <p:spPr>
          <a:xfrm>
            <a:off x="975225" y="2469500"/>
            <a:ext cx="1887600" cy="117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Put artifact image or video here.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75" name="Google Shape;175;p25"/>
          <p:cNvSpPr txBox="1"/>
          <p:nvPr/>
        </p:nvSpPr>
        <p:spPr>
          <a:xfrm>
            <a:off x="5528875" y="550525"/>
            <a:ext cx="27447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Name or description of your artifact here.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76" name="Google Shape;176;p25"/>
          <p:cNvSpPr txBox="1"/>
          <p:nvPr/>
        </p:nvSpPr>
        <p:spPr>
          <a:xfrm>
            <a:off x="4451400" y="2186375"/>
            <a:ext cx="4365000" cy="24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Label for the artifact goes here. It should be 2-3 sentences explaining the artifact and its significance to the theme of the exhibit.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77" name="Google Shape;177;p25"/>
          <p:cNvSpPr/>
          <p:nvPr/>
        </p:nvSpPr>
        <p:spPr>
          <a:xfrm>
            <a:off x="825800" y="503350"/>
            <a:ext cx="2461500" cy="7077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25"/>
          <p:cNvSpPr txBox="1"/>
          <p:nvPr/>
        </p:nvSpPr>
        <p:spPr>
          <a:xfrm>
            <a:off x="1187300" y="621325"/>
            <a:ext cx="2100000" cy="1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C343D"/>
                </a:solidFill>
                <a:uFill>
                  <a:noFill/>
                </a:uFill>
                <a:hlinkClick action="ppaction://hlinksldjump"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Return to Exhibit</a:t>
            </a:r>
            <a:endParaRPr sz="1700">
              <a:solidFill>
                <a:srgbClr val="0C343D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6"/>
          <p:cNvSpPr txBox="1"/>
          <p:nvPr/>
        </p:nvSpPr>
        <p:spPr>
          <a:xfrm>
            <a:off x="975225" y="2469500"/>
            <a:ext cx="1887600" cy="117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Put artifact image or video here.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84" name="Google Shape;184;p26"/>
          <p:cNvSpPr txBox="1"/>
          <p:nvPr/>
        </p:nvSpPr>
        <p:spPr>
          <a:xfrm>
            <a:off x="5528875" y="550525"/>
            <a:ext cx="27447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Name or description of your artifact here.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85" name="Google Shape;185;p26"/>
          <p:cNvSpPr txBox="1"/>
          <p:nvPr/>
        </p:nvSpPr>
        <p:spPr>
          <a:xfrm>
            <a:off x="4451400" y="2186375"/>
            <a:ext cx="4365000" cy="24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Label for the artifact goes here. It should be 2-3 sentences explaining the artifact and its significance to the theme of the exhibit.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86" name="Google Shape;186;p26"/>
          <p:cNvSpPr/>
          <p:nvPr/>
        </p:nvSpPr>
        <p:spPr>
          <a:xfrm>
            <a:off x="825800" y="503350"/>
            <a:ext cx="2461500" cy="7077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26"/>
          <p:cNvSpPr txBox="1"/>
          <p:nvPr/>
        </p:nvSpPr>
        <p:spPr>
          <a:xfrm>
            <a:off x="1187300" y="621325"/>
            <a:ext cx="2100000" cy="1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C343D"/>
                </a:solidFill>
                <a:uFill>
                  <a:noFill/>
                </a:uFill>
                <a:hlinkClick action="ppaction://hlinksldjump"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Return to Exhibit</a:t>
            </a:r>
            <a:endParaRPr sz="1700">
              <a:solidFill>
                <a:srgbClr val="0C343D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/>
          <p:nvPr/>
        </p:nvSpPr>
        <p:spPr>
          <a:xfrm>
            <a:off x="857250" y="2909925"/>
            <a:ext cx="1384200" cy="7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</a:rPr>
              <a:t>Exhibit Title Here</a:t>
            </a:r>
            <a:endParaRPr sz="1800">
              <a:solidFill>
                <a:schemeClr val="lt1"/>
              </a:solidFill>
            </a:endParaRPr>
          </a:p>
        </p:txBody>
      </p:sp>
      <p:sp>
        <p:nvSpPr>
          <p:cNvPr id="59" name="Google Shape;59;p14"/>
          <p:cNvSpPr txBox="1"/>
          <p:nvPr/>
        </p:nvSpPr>
        <p:spPr>
          <a:xfrm>
            <a:off x="3879900" y="2909925"/>
            <a:ext cx="1384200" cy="7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</a:rPr>
              <a:t>Exhibit Title Here</a:t>
            </a:r>
            <a:endParaRPr sz="1800">
              <a:solidFill>
                <a:schemeClr val="lt1"/>
              </a:solidFill>
            </a:endParaRPr>
          </a:p>
        </p:txBody>
      </p:sp>
      <p:sp>
        <p:nvSpPr>
          <p:cNvPr id="60" name="Google Shape;60;p14"/>
          <p:cNvSpPr txBox="1"/>
          <p:nvPr/>
        </p:nvSpPr>
        <p:spPr>
          <a:xfrm>
            <a:off x="6902550" y="2909925"/>
            <a:ext cx="1384200" cy="7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</a:rPr>
              <a:t>Exhibit Title Here</a:t>
            </a:r>
            <a:endParaRPr sz="1800">
              <a:solidFill>
                <a:schemeClr val="lt1"/>
              </a:solidFill>
            </a:endParaRPr>
          </a:p>
        </p:txBody>
      </p:sp>
      <p:sp>
        <p:nvSpPr>
          <p:cNvPr id="61" name="Google Shape;61;p14"/>
          <p:cNvSpPr txBox="1"/>
          <p:nvPr/>
        </p:nvSpPr>
        <p:spPr>
          <a:xfrm>
            <a:off x="2445925" y="4309850"/>
            <a:ext cx="4710900" cy="76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chemeClr val="dk1"/>
                </a:solidFill>
              </a:rPr>
              <a:t>Museum Name Here</a:t>
            </a:r>
            <a:endParaRPr b="1" sz="2600">
              <a:solidFill>
                <a:schemeClr val="dk1"/>
              </a:solidFill>
            </a:endParaRPr>
          </a:p>
        </p:txBody>
      </p:sp>
      <p:sp>
        <p:nvSpPr>
          <p:cNvPr id="62" name="Google Shape;62;p14"/>
          <p:cNvSpPr txBox="1"/>
          <p:nvPr/>
        </p:nvSpPr>
        <p:spPr>
          <a:xfrm>
            <a:off x="912300" y="2469500"/>
            <a:ext cx="1447200" cy="63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C343D"/>
                </a:solidFill>
                <a:uFill>
                  <a:noFill/>
                </a:uFill>
                <a:hlinkClick action="ppaction://hlinksldjump"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.              .</a:t>
            </a:r>
            <a:endParaRPr sz="1800">
              <a:solidFill>
                <a:srgbClr val="0C343D"/>
              </a:solidFill>
            </a:endParaRPr>
          </a:p>
        </p:txBody>
      </p:sp>
      <p:sp>
        <p:nvSpPr>
          <p:cNvPr id="63" name="Google Shape;63;p14"/>
          <p:cNvSpPr txBox="1"/>
          <p:nvPr/>
        </p:nvSpPr>
        <p:spPr>
          <a:xfrm>
            <a:off x="3848400" y="2571750"/>
            <a:ext cx="1447200" cy="63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C343D"/>
                </a:solidFill>
                <a:uFill>
                  <a:noFill/>
                </a:uFill>
                <a:hlinkClick action="ppaction://hlinksldjump"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.              .</a:t>
            </a:r>
            <a:endParaRPr sz="1800">
              <a:solidFill>
                <a:srgbClr val="0C343D"/>
              </a:solidFill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6839550" y="2469500"/>
            <a:ext cx="1447200" cy="63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C343D"/>
                </a:solidFill>
                <a:uFill>
                  <a:noFill/>
                </a:uFill>
                <a:hlinkClick action="ppaction://hlinksldjump"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.              .</a:t>
            </a:r>
            <a:endParaRPr sz="1800">
              <a:solidFill>
                <a:srgbClr val="0C343D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/>
        </p:nvSpPr>
        <p:spPr>
          <a:xfrm>
            <a:off x="283125" y="4050300"/>
            <a:ext cx="32325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Exhibit Title Here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70" name="Google Shape;70;p15"/>
          <p:cNvSpPr txBox="1"/>
          <p:nvPr/>
        </p:nvSpPr>
        <p:spPr>
          <a:xfrm>
            <a:off x="5583925" y="2902075"/>
            <a:ext cx="3444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Brief summary of your exhibit here. Should be about 3-4 sentences describing the most important components of the theme of your exhibit. Think about historical context, etc.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692100" y="904450"/>
            <a:ext cx="1305600" cy="7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Image of “Artifact 1” Here 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72" name="Google Shape;72;p15"/>
          <p:cNvSpPr txBox="1"/>
          <p:nvPr/>
        </p:nvSpPr>
        <p:spPr>
          <a:xfrm>
            <a:off x="3369050" y="2217900"/>
            <a:ext cx="1305600" cy="7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Image of “Artifact 2” Here 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73" name="Google Shape;73;p15"/>
          <p:cNvSpPr txBox="1"/>
          <p:nvPr/>
        </p:nvSpPr>
        <p:spPr>
          <a:xfrm>
            <a:off x="6745975" y="1028350"/>
            <a:ext cx="1305600" cy="7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Image of “Artifact 3” Here 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74" name="Google Shape;74;p15"/>
          <p:cNvSpPr txBox="1"/>
          <p:nvPr/>
        </p:nvSpPr>
        <p:spPr>
          <a:xfrm>
            <a:off x="471875" y="1934700"/>
            <a:ext cx="1824600" cy="24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rgbClr val="E6B8AF"/>
                </a:solidFill>
                <a:hlinkClick action="ppaction://hlinksldjump"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.</a:t>
            </a:r>
            <a:r>
              <a:rPr lang="en" sz="1800">
                <a:solidFill>
                  <a:srgbClr val="E6B8AF"/>
                </a:solidFill>
                <a:uFill>
                  <a:noFill/>
                </a:uFill>
                <a:hlinkClick action="ppaction://hlinksldjump"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                      </a:t>
            </a:r>
            <a:r>
              <a:rPr lang="en" sz="1800" u="sng">
                <a:solidFill>
                  <a:srgbClr val="E6B8AF"/>
                </a:solidFill>
                <a:hlinkClick action="ppaction://hlinksldjump"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.</a:t>
            </a:r>
            <a:endParaRPr sz="1800">
              <a:solidFill>
                <a:srgbClr val="E6B8AF"/>
              </a:solidFill>
            </a:endParaRPr>
          </a:p>
        </p:txBody>
      </p:sp>
      <p:sp>
        <p:nvSpPr>
          <p:cNvPr id="75" name="Google Shape;75;p15"/>
          <p:cNvSpPr txBox="1"/>
          <p:nvPr/>
        </p:nvSpPr>
        <p:spPr>
          <a:xfrm>
            <a:off x="3109550" y="3188150"/>
            <a:ext cx="1824600" cy="24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CE5CD"/>
                </a:solidFill>
                <a:uFill>
                  <a:noFill/>
                </a:uFill>
                <a:hlinkClick action="ppaction://hlinksldjump"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.                       .</a:t>
            </a:r>
            <a:endParaRPr sz="1800">
              <a:solidFill>
                <a:srgbClr val="FCE5CD"/>
              </a:solidFill>
            </a:endParaRPr>
          </a:p>
        </p:txBody>
      </p:sp>
      <p:sp>
        <p:nvSpPr>
          <p:cNvPr id="76" name="Google Shape;76;p15"/>
          <p:cNvSpPr txBox="1"/>
          <p:nvPr/>
        </p:nvSpPr>
        <p:spPr>
          <a:xfrm>
            <a:off x="5843450" y="2394750"/>
            <a:ext cx="2988600" cy="24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CE5CD"/>
                </a:solidFill>
                <a:uFill>
                  <a:noFill/>
                </a:uFill>
                <a:hlinkClick action="ppaction://hlinksldjump"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.                                          .</a:t>
            </a:r>
            <a:endParaRPr sz="1800">
              <a:solidFill>
                <a:srgbClr val="FCE5CD"/>
              </a:solidFill>
            </a:endParaRPr>
          </a:p>
        </p:txBody>
      </p:sp>
      <p:sp>
        <p:nvSpPr>
          <p:cNvPr id="77" name="Google Shape;77;p15"/>
          <p:cNvSpPr/>
          <p:nvPr/>
        </p:nvSpPr>
        <p:spPr>
          <a:xfrm>
            <a:off x="2894225" y="141575"/>
            <a:ext cx="2461500" cy="7077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5"/>
          <p:cNvSpPr txBox="1"/>
          <p:nvPr/>
        </p:nvSpPr>
        <p:spPr>
          <a:xfrm>
            <a:off x="3255725" y="259550"/>
            <a:ext cx="2100000" cy="1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C343D"/>
                </a:solidFill>
                <a:uFill>
                  <a:noFill/>
                </a:uFill>
                <a:hlinkClick action="ppaction://hlinksldjump" r:id="rId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Return to </a:t>
            </a:r>
            <a:r>
              <a:rPr lang="en" sz="1700">
                <a:solidFill>
                  <a:srgbClr val="0C343D"/>
                </a:solidFill>
              </a:rPr>
              <a:t>Museum</a:t>
            </a:r>
            <a:endParaRPr sz="1700">
              <a:solidFill>
                <a:srgbClr val="0C343D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/>
          <p:nvPr/>
        </p:nvSpPr>
        <p:spPr>
          <a:xfrm>
            <a:off x="975225" y="2469500"/>
            <a:ext cx="1887600" cy="117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Put artifact image or video here.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84" name="Google Shape;84;p16"/>
          <p:cNvSpPr txBox="1"/>
          <p:nvPr/>
        </p:nvSpPr>
        <p:spPr>
          <a:xfrm>
            <a:off x="5528875" y="550525"/>
            <a:ext cx="27447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Name or description of your artifact here.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85" name="Google Shape;85;p16"/>
          <p:cNvSpPr txBox="1"/>
          <p:nvPr/>
        </p:nvSpPr>
        <p:spPr>
          <a:xfrm>
            <a:off x="4451400" y="2186375"/>
            <a:ext cx="4365000" cy="24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Label for the artifact goes here. It </a:t>
            </a:r>
            <a:r>
              <a:rPr lang="en" sz="1800">
                <a:solidFill>
                  <a:schemeClr val="dk2"/>
                </a:solidFill>
              </a:rPr>
              <a:t>should</a:t>
            </a:r>
            <a:r>
              <a:rPr lang="en" sz="1800">
                <a:solidFill>
                  <a:schemeClr val="dk2"/>
                </a:solidFill>
              </a:rPr>
              <a:t> be 2-3 sentences explaining the artifact and its significance to the theme of the exhibit.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86" name="Google Shape;86;p16"/>
          <p:cNvSpPr/>
          <p:nvPr/>
        </p:nvSpPr>
        <p:spPr>
          <a:xfrm>
            <a:off x="825800" y="503350"/>
            <a:ext cx="2461500" cy="7077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6"/>
          <p:cNvSpPr txBox="1"/>
          <p:nvPr/>
        </p:nvSpPr>
        <p:spPr>
          <a:xfrm>
            <a:off x="1187300" y="621325"/>
            <a:ext cx="2100000" cy="1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C343D"/>
                </a:solidFill>
                <a:uFill>
                  <a:noFill/>
                </a:uFill>
                <a:hlinkClick action="ppaction://hlinksldjump"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Return to Exhibit</a:t>
            </a:r>
            <a:endParaRPr sz="1700">
              <a:solidFill>
                <a:srgbClr val="0C343D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"/>
          <p:cNvSpPr txBox="1"/>
          <p:nvPr/>
        </p:nvSpPr>
        <p:spPr>
          <a:xfrm>
            <a:off x="975225" y="2469500"/>
            <a:ext cx="1887600" cy="117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Put artifact image or video here.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93" name="Google Shape;93;p17"/>
          <p:cNvSpPr txBox="1"/>
          <p:nvPr/>
        </p:nvSpPr>
        <p:spPr>
          <a:xfrm>
            <a:off x="5528875" y="550525"/>
            <a:ext cx="27447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Name or description of your artifact here.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94" name="Google Shape;94;p17"/>
          <p:cNvSpPr txBox="1"/>
          <p:nvPr/>
        </p:nvSpPr>
        <p:spPr>
          <a:xfrm>
            <a:off x="4451400" y="2186375"/>
            <a:ext cx="4365000" cy="24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Label for the artifact goes here. It should be 2-3 sentences explaining the artifact and its significance to the theme of the exhibit.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95" name="Google Shape;95;p17"/>
          <p:cNvSpPr/>
          <p:nvPr/>
        </p:nvSpPr>
        <p:spPr>
          <a:xfrm>
            <a:off x="825800" y="503350"/>
            <a:ext cx="2461500" cy="7077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7"/>
          <p:cNvSpPr txBox="1"/>
          <p:nvPr/>
        </p:nvSpPr>
        <p:spPr>
          <a:xfrm>
            <a:off x="1187300" y="621325"/>
            <a:ext cx="2100000" cy="1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C343D"/>
                </a:solidFill>
                <a:uFill>
                  <a:noFill/>
                </a:uFill>
                <a:hlinkClick action="ppaction://hlinksldjump"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Return to Exhibit</a:t>
            </a:r>
            <a:endParaRPr sz="1700">
              <a:solidFill>
                <a:srgbClr val="0C343D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8"/>
          <p:cNvSpPr txBox="1"/>
          <p:nvPr/>
        </p:nvSpPr>
        <p:spPr>
          <a:xfrm>
            <a:off x="975225" y="2469500"/>
            <a:ext cx="1887600" cy="117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Put artifact image or video here.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02" name="Google Shape;102;p18"/>
          <p:cNvSpPr txBox="1"/>
          <p:nvPr/>
        </p:nvSpPr>
        <p:spPr>
          <a:xfrm>
            <a:off x="5528875" y="550525"/>
            <a:ext cx="27447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Name or description of your artifact here.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03" name="Google Shape;103;p18"/>
          <p:cNvSpPr txBox="1"/>
          <p:nvPr/>
        </p:nvSpPr>
        <p:spPr>
          <a:xfrm>
            <a:off x="4451400" y="2186375"/>
            <a:ext cx="4365000" cy="24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Label for the artifact goes here. It should be 2-3 sentences explaining the artifact and its significance to the theme of the exhibit.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04" name="Google Shape;104;p18"/>
          <p:cNvSpPr/>
          <p:nvPr/>
        </p:nvSpPr>
        <p:spPr>
          <a:xfrm>
            <a:off x="825800" y="503350"/>
            <a:ext cx="2461500" cy="7077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8"/>
          <p:cNvSpPr txBox="1"/>
          <p:nvPr/>
        </p:nvSpPr>
        <p:spPr>
          <a:xfrm>
            <a:off x="1187300" y="621325"/>
            <a:ext cx="2100000" cy="1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C343D"/>
                </a:solidFill>
                <a:uFill>
                  <a:noFill/>
                </a:uFill>
                <a:hlinkClick action="ppaction://hlinksldjump"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Return to Exhibit</a:t>
            </a:r>
            <a:endParaRPr sz="1700">
              <a:solidFill>
                <a:srgbClr val="0C343D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9"/>
          <p:cNvSpPr txBox="1"/>
          <p:nvPr/>
        </p:nvSpPr>
        <p:spPr>
          <a:xfrm>
            <a:off x="283125" y="4050300"/>
            <a:ext cx="3232500" cy="4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Exhibit Title Here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11" name="Google Shape;111;p19"/>
          <p:cNvSpPr txBox="1"/>
          <p:nvPr/>
        </p:nvSpPr>
        <p:spPr>
          <a:xfrm>
            <a:off x="5583925" y="2902075"/>
            <a:ext cx="3444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Brief summary of your exhibit here. Should be about 3-4 sentences describing the most important components of the theme of your exhibit. Think about historical context, etc.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12" name="Google Shape;112;p19"/>
          <p:cNvSpPr txBox="1"/>
          <p:nvPr/>
        </p:nvSpPr>
        <p:spPr>
          <a:xfrm>
            <a:off x="692100" y="904450"/>
            <a:ext cx="1305600" cy="7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Image of “Artifact 1” Here 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13" name="Google Shape;113;p19"/>
          <p:cNvSpPr txBox="1"/>
          <p:nvPr/>
        </p:nvSpPr>
        <p:spPr>
          <a:xfrm>
            <a:off x="3369050" y="2217900"/>
            <a:ext cx="1305600" cy="7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Image of “Artifact 2” Here 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14" name="Google Shape;114;p19"/>
          <p:cNvSpPr txBox="1"/>
          <p:nvPr/>
        </p:nvSpPr>
        <p:spPr>
          <a:xfrm>
            <a:off x="6745975" y="1028350"/>
            <a:ext cx="1305600" cy="7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Image of “Artifact 3” Here 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15" name="Google Shape;115;p19"/>
          <p:cNvSpPr txBox="1"/>
          <p:nvPr/>
        </p:nvSpPr>
        <p:spPr>
          <a:xfrm>
            <a:off x="471875" y="1934700"/>
            <a:ext cx="1824600" cy="24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rgbClr val="E6B8AF"/>
                </a:solidFill>
                <a:hlinkClick action="ppaction://hlinksldjump"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.</a:t>
            </a:r>
            <a:r>
              <a:rPr lang="en" sz="1800">
                <a:solidFill>
                  <a:srgbClr val="E6B8AF"/>
                </a:solidFill>
                <a:uFill>
                  <a:noFill/>
                </a:uFill>
                <a:hlinkClick action="ppaction://hlinksldjump"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                      </a:t>
            </a:r>
            <a:r>
              <a:rPr lang="en" sz="1800" u="sng">
                <a:solidFill>
                  <a:srgbClr val="E6B8AF"/>
                </a:solidFill>
                <a:hlinkClick action="ppaction://hlinksldjump"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.</a:t>
            </a:r>
            <a:endParaRPr sz="1800">
              <a:solidFill>
                <a:srgbClr val="E6B8AF"/>
              </a:solidFill>
            </a:endParaRPr>
          </a:p>
        </p:txBody>
      </p:sp>
      <p:sp>
        <p:nvSpPr>
          <p:cNvPr id="116" name="Google Shape;116;p19"/>
          <p:cNvSpPr txBox="1"/>
          <p:nvPr/>
        </p:nvSpPr>
        <p:spPr>
          <a:xfrm>
            <a:off x="3109550" y="3188150"/>
            <a:ext cx="1824600" cy="24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CE5CD"/>
                </a:solidFill>
                <a:uFill>
                  <a:noFill/>
                </a:uFill>
                <a:hlinkClick action="ppaction://hlinksldjump"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.                       .</a:t>
            </a:r>
            <a:endParaRPr sz="1800">
              <a:solidFill>
                <a:srgbClr val="FCE5CD"/>
              </a:solidFill>
            </a:endParaRPr>
          </a:p>
        </p:txBody>
      </p:sp>
      <p:sp>
        <p:nvSpPr>
          <p:cNvPr id="117" name="Google Shape;117;p19"/>
          <p:cNvSpPr txBox="1"/>
          <p:nvPr/>
        </p:nvSpPr>
        <p:spPr>
          <a:xfrm>
            <a:off x="5843450" y="2394750"/>
            <a:ext cx="2988600" cy="24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CE5CD"/>
                </a:solidFill>
                <a:uFill>
                  <a:noFill/>
                </a:uFill>
                <a:hlinkClick action="ppaction://hlinksldjump"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.                                          .</a:t>
            </a:r>
            <a:endParaRPr sz="1800">
              <a:solidFill>
                <a:srgbClr val="FCE5CD"/>
              </a:solidFill>
            </a:endParaRPr>
          </a:p>
        </p:txBody>
      </p:sp>
      <p:sp>
        <p:nvSpPr>
          <p:cNvPr id="118" name="Google Shape;118;p19"/>
          <p:cNvSpPr/>
          <p:nvPr/>
        </p:nvSpPr>
        <p:spPr>
          <a:xfrm>
            <a:off x="2894225" y="141575"/>
            <a:ext cx="2461500" cy="7077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19"/>
          <p:cNvSpPr txBox="1"/>
          <p:nvPr/>
        </p:nvSpPr>
        <p:spPr>
          <a:xfrm>
            <a:off x="3255725" y="259550"/>
            <a:ext cx="2100000" cy="1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C343D"/>
                </a:solidFill>
                <a:uFill>
                  <a:noFill/>
                </a:uFill>
                <a:hlinkClick action="ppaction://hlinksldjump" r:id="rId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Return to </a:t>
            </a:r>
            <a:r>
              <a:rPr lang="en" sz="1700">
                <a:solidFill>
                  <a:srgbClr val="0C343D"/>
                </a:solidFill>
              </a:rPr>
              <a:t>Museum</a:t>
            </a:r>
            <a:endParaRPr sz="1700">
              <a:solidFill>
                <a:srgbClr val="0C343D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0"/>
          <p:cNvSpPr txBox="1"/>
          <p:nvPr/>
        </p:nvSpPr>
        <p:spPr>
          <a:xfrm>
            <a:off x="975225" y="2469500"/>
            <a:ext cx="1887600" cy="117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Put artifact image or video here.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25" name="Google Shape;125;p20"/>
          <p:cNvSpPr txBox="1"/>
          <p:nvPr/>
        </p:nvSpPr>
        <p:spPr>
          <a:xfrm>
            <a:off x="5528875" y="550525"/>
            <a:ext cx="27447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Name or description of your artifact here.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26" name="Google Shape;126;p20"/>
          <p:cNvSpPr txBox="1"/>
          <p:nvPr/>
        </p:nvSpPr>
        <p:spPr>
          <a:xfrm>
            <a:off x="4451400" y="2186375"/>
            <a:ext cx="4365000" cy="24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Label for the artifact goes here. It should be 2-3 sentences explaining the artifact and its significance to the theme of the exhibit.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27" name="Google Shape;127;p20"/>
          <p:cNvSpPr/>
          <p:nvPr/>
        </p:nvSpPr>
        <p:spPr>
          <a:xfrm>
            <a:off x="825800" y="503350"/>
            <a:ext cx="2461500" cy="7077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20"/>
          <p:cNvSpPr txBox="1"/>
          <p:nvPr/>
        </p:nvSpPr>
        <p:spPr>
          <a:xfrm>
            <a:off x="1187300" y="621325"/>
            <a:ext cx="2100000" cy="1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C343D"/>
                </a:solidFill>
                <a:uFill>
                  <a:noFill/>
                </a:uFill>
                <a:hlinkClick action="ppaction://hlinksldjump"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Return to Exhibit</a:t>
            </a:r>
            <a:endParaRPr sz="1700">
              <a:solidFill>
                <a:srgbClr val="0C343D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1"/>
          <p:cNvSpPr txBox="1"/>
          <p:nvPr/>
        </p:nvSpPr>
        <p:spPr>
          <a:xfrm>
            <a:off x="975225" y="2469500"/>
            <a:ext cx="1887600" cy="117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Put artifact image or video here.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34" name="Google Shape;134;p21"/>
          <p:cNvSpPr txBox="1"/>
          <p:nvPr/>
        </p:nvSpPr>
        <p:spPr>
          <a:xfrm>
            <a:off x="5528875" y="550525"/>
            <a:ext cx="27447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Name or description of your artifact here.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35" name="Google Shape;135;p21"/>
          <p:cNvSpPr txBox="1"/>
          <p:nvPr/>
        </p:nvSpPr>
        <p:spPr>
          <a:xfrm>
            <a:off x="4451400" y="2186375"/>
            <a:ext cx="4365000" cy="24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Label for the artifact goes here. It should be 2-3 sentences explaining the artifact and its significance to the theme of the exhibit.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36" name="Google Shape;136;p21"/>
          <p:cNvSpPr/>
          <p:nvPr/>
        </p:nvSpPr>
        <p:spPr>
          <a:xfrm>
            <a:off x="825800" y="503350"/>
            <a:ext cx="2461500" cy="7077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21"/>
          <p:cNvSpPr txBox="1"/>
          <p:nvPr/>
        </p:nvSpPr>
        <p:spPr>
          <a:xfrm>
            <a:off x="1187300" y="621325"/>
            <a:ext cx="2100000" cy="1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C343D"/>
                </a:solidFill>
                <a:uFill>
                  <a:noFill/>
                </a:uFill>
                <a:hlinkClick action="ppaction://hlinksldjump"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Return to Exhibit</a:t>
            </a:r>
            <a:endParaRPr sz="1700">
              <a:solidFill>
                <a:srgbClr val="0C343D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