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4c08033c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4c08033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ccf431a680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ccf431a680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ccf431a680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ccf431a680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cf431a68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ccf431a68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ccf431a680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ccf431a680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ccf431a680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ccf431a680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cf431a68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ccf431a68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ccf431a68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ccf431a68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cf431a68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cf431a68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cf431a68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cf431a68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cf431a68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ccf431a68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cf431a680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ccf431a68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cf431a68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ccf431a68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slide" Target="/ppt/slides/slide7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slide" Target="/ppt/slides/slide12.xml"/><Relationship Id="rId9" Type="http://schemas.openxmlformats.org/officeDocument/2006/relationships/slide" Target="/ppt/slides/slide2.xml"/><Relationship Id="rId5" Type="http://schemas.openxmlformats.org/officeDocument/2006/relationships/slide" Target="/ppt/slides/slide12.xml"/><Relationship Id="rId6" Type="http://schemas.openxmlformats.org/officeDocument/2006/relationships/slide" Target="/ppt/slides/slide12.xml"/><Relationship Id="rId7" Type="http://schemas.openxmlformats.org/officeDocument/2006/relationships/slide" Target="/ppt/slides/slide13.xml"/><Relationship Id="rId8" Type="http://schemas.openxmlformats.org/officeDocument/2006/relationships/slide" Target="/ppt/slides/slide14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Relationship Id="rId4" Type="http://schemas.openxmlformats.org/officeDocument/2006/relationships/slide" Target="/ppt/slides/slide11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Relationship Id="rId4" Type="http://schemas.openxmlformats.org/officeDocument/2006/relationships/slide" Target="/ppt/slides/slide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Relationship Id="rId4" Type="http://schemas.openxmlformats.org/officeDocument/2006/relationships/slide" Target="/ppt/slides/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slide" Target="/ppt/slides/slide3.xml"/><Relationship Id="rId5" Type="http://schemas.openxmlformats.org/officeDocument/2006/relationships/slide" Target="/ppt/slides/slide7.xml"/><Relationship Id="rId6" Type="http://schemas.openxmlformats.org/officeDocument/2006/relationships/slide" Target="/ppt/slides/slide1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slide" Target="/ppt/slides/slide4.xml"/><Relationship Id="rId9" Type="http://schemas.openxmlformats.org/officeDocument/2006/relationships/slide" Target="/ppt/slides/slide2.xml"/><Relationship Id="rId5" Type="http://schemas.openxmlformats.org/officeDocument/2006/relationships/slide" Target="/ppt/slides/slide4.xml"/><Relationship Id="rId6" Type="http://schemas.openxmlformats.org/officeDocument/2006/relationships/slide" Target="/ppt/slides/slide4.xml"/><Relationship Id="rId7" Type="http://schemas.openxmlformats.org/officeDocument/2006/relationships/slide" Target="/ppt/slides/slide5.xml"/><Relationship Id="rId8" Type="http://schemas.openxmlformats.org/officeDocument/2006/relationships/slide" Target="/ppt/slides/slide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slide" Target="/ppt/slides/slide3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slide" Target="/ppt/slides/slide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slide" Target="/ppt/slides/slide3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slide" Target="/ppt/slides/slide8.xml"/><Relationship Id="rId9" Type="http://schemas.openxmlformats.org/officeDocument/2006/relationships/slide" Target="/ppt/slides/slide2.xml"/><Relationship Id="rId5" Type="http://schemas.openxmlformats.org/officeDocument/2006/relationships/slide" Target="/ppt/slides/slide8.xml"/><Relationship Id="rId6" Type="http://schemas.openxmlformats.org/officeDocument/2006/relationships/slide" Target="/ppt/slides/slide8.xml"/><Relationship Id="rId7" Type="http://schemas.openxmlformats.org/officeDocument/2006/relationships/slide" Target="/ppt/slides/slide9.xml"/><Relationship Id="rId8" Type="http://schemas.openxmlformats.org/officeDocument/2006/relationships/slide" Target="/ppt/slides/slide10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slide" Target="/ppt/slides/slide7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slide" Target="/ppt/slides/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4" name="Google Shape;144;p22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should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2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/>
        </p:nvSpPr>
        <p:spPr>
          <a:xfrm>
            <a:off x="283125" y="4050300"/>
            <a:ext cx="32325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Exhibit Title Here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2" name="Google Shape;152;p23"/>
          <p:cNvSpPr txBox="1"/>
          <p:nvPr/>
        </p:nvSpPr>
        <p:spPr>
          <a:xfrm>
            <a:off x="5583925" y="2902075"/>
            <a:ext cx="3444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Brief summary of your exhibit here. Should be about 3-4 sentences describing the most important components of the theme of your exhibit. Think about historical context, etc.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3" name="Google Shape;153;p23"/>
          <p:cNvSpPr txBox="1"/>
          <p:nvPr/>
        </p:nvSpPr>
        <p:spPr>
          <a:xfrm>
            <a:off x="692100" y="90445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1”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4" name="Google Shape;154;p23"/>
          <p:cNvSpPr txBox="1"/>
          <p:nvPr/>
        </p:nvSpPr>
        <p:spPr>
          <a:xfrm>
            <a:off x="3369050" y="221790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2”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6745975" y="102835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3”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6" name="Google Shape;156;p23"/>
          <p:cNvSpPr txBox="1"/>
          <p:nvPr/>
        </p:nvSpPr>
        <p:spPr>
          <a:xfrm>
            <a:off x="471875" y="1934700"/>
            <a:ext cx="1824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E6B8AF"/>
                </a:solid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</a:t>
            </a:r>
            <a:r>
              <a:rPr lang="en" sz="1800">
                <a:solidFill>
                  <a:srgbClr val="E6B8AF"/>
                </a:solidFill>
                <a:uFill>
                  <a:noFill/>
                </a:uFill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                      </a:t>
            </a:r>
            <a:r>
              <a:rPr lang="en" sz="1800" u="sng">
                <a:solidFill>
                  <a:srgbClr val="E6B8AF"/>
                </a:solidFill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</a:t>
            </a:r>
            <a:endParaRPr sz="1800">
              <a:solidFill>
                <a:srgbClr val="E6B8AF"/>
              </a:solidFill>
            </a:endParaRPr>
          </a:p>
        </p:txBody>
      </p:sp>
      <p:sp>
        <p:nvSpPr>
          <p:cNvPr id="157" name="Google Shape;157;p23"/>
          <p:cNvSpPr txBox="1"/>
          <p:nvPr/>
        </p:nvSpPr>
        <p:spPr>
          <a:xfrm>
            <a:off x="3109550" y="3188150"/>
            <a:ext cx="1824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CE5CD"/>
                </a:solidFill>
                <a:uFill>
                  <a:noFill/>
                </a:uFill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         .</a:t>
            </a:r>
            <a:endParaRPr sz="1800">
              <a:solidFill>
                <a:srgbClr val="FCE5CD"/>
              </a:solidFill>
            </a:endParaRPr>
          </a:p>
        </p:txBody>
      </p:sp>
      <p:sp>
        <p:nvSpPr>
          <p:cNvPr id="158" name="Google Shape;158;p23"/>
          <p:cNvSpPr txBox="1"/>
          <p:nvPr/>
        </p:nvSpPr>
        <p:spPr>
          <a:xfrm>
            <a:off x="5843450" y="2394750"/>
            <a:ext cx="2988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CE5CD"/>
                </a:solidFill>
                <a:uFill>
                  <a:noFill/>
                </a:uFill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                            .</a:t>
            </a:r>
            <a:endParaRPr sz="1800">
              <a:solidFill>
                <a:srgbClr val="FCE5CD"/>
              </a:solidFill>
            </a:endParaRPr>
          </a:p>
        </p:txBody>
      </p:sp>
      <p:sp>
        <p:nvSpPr>
          <p:cNvPr id="159" name="Google Shape;159;p23"/>
          <p:cNvSpPr/>
          <p:nvPr/>
        </p:nvSpPr>
        <p:spPr>
          <a:xfrm>
            <a:off x="2894225" y="141575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3"/>
          <p:cNvSpPr txBox="1"/>
          <p:nvPr/>
        </p:nvSpPr>
        <p:spPr>
          <a:xfrm>
            <a:off x="3255725" y="259550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</a:t>
            </a:r>
            <a:r>
              <a:rPr lang="en" sz="1700">
                <a:solidFill>
                  <a:srgbClr val="0C343D"/>
                </a:solidFill>
              </a:rPr>
              <a:t>Museum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should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8" name="Google Shape;168;p24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4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5" name="Google Shape;175;p25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6" name="Google Shape;176;p25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should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77" name="Google Shape;177;p25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5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4" name="Google Shape;184;p26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5" name="Google Shape;185;p26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should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86" name="Google Shape;186;p26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6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857250" y="2909925"/>
            <a:ext cx="13842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Exhibit Title Here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3879900" y="2909925"/>
            <a:ext cx="13842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Exhibit Title Here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6902550" y="2909925"/>
            <a:ext cx="13842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Exhibit Title Here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2445925" y="4309850"/>
            <a:ext cx="4710900" cy="7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dk1"/>
                </a:solidFill>
              </a:rPr>
              <a:t>Museum Name Here</a:t>
            </a:r>
            <a:endParaRPr b="1" sz="2600">
              <a:solidFill>
                <a:schemeClr val="dk1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912300" y="2469500"/>
            <a:ext cx="14472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.</a:t>
            </a:r>
            <a:endParaRPr sz="1800">
              <a:solidFill>
                <a:srgbClr val="0C343D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848400" y="2571750"/>
            <a:ext cx="14472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C343D"/>
                </a:solidFill>
                <a:uFill>
                  <a:noFill/>
                </a:uFill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.</a:t>
            </a:r>
            <a:endParaRPr sz="1800">
              <a:solidFill>
                <a:srgbClr val="0C343D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6839550" y="2469500"/>
            <a:ext cx="1447200" cy="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C343D"/>
                </a:solidFill>
                <a:uFill>
                  <a:noFill/>
                </a:uFill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.</a:t>
            </a:r>
            <a:endParaRPr sz="18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283125" y="4050300"/>
            <a:ext cx="32325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Exhibit Title Here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5583925" y="2902075"/>
            <a:ext cx="3444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Brief summary of your exhibit here. Should be about 3-4 sentences describing the most important components of the theme of your exhibit. Think about historical context, etc.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692100" y="90445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1”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3369050" y="221790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2”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6745975" y="102835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3”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71875" y="1934700"/>
            <a:ext cx="1824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E6B8AF"/>
                </a:solid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</a:t>
            </a:r>
            <a:r>
              <a:rPr lang="en" sz="1800">
                <a:solidFill>
                  <a:srgbClr val="E6B8AF"/>
                </a:solidFill>
                <a:uFill>
                  <a:noFill/>
                </a:uFill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                      </a:t>
            </a:r>
            <a:r>
              <a:rPr lang="en" sz="1800" u="sng">
                <a:solidFill>
                  <a:srgbClr val="E6B8AF"/>
                </a:solidFill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</a:t>
            </a:r>
            <a:endParaRPr sz="1800">
              <a:solidFill>
                <a:srgbClr val="E6B8AF"/>
              </a:solidFill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3109550" y="3188150"/>
            <a:ext cx="1824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CE5CD"/>
                </a:solidFill>
                <a:uFill>
                  <a:noFill/>
                </a:uFill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         .</a:t>
            </a:r>
            <a:endParaRPr sz="1800">
              <a:solidFill>
                <a:srgbClr val="FCE5CD"/>
              </a:solidFill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5843450" y="2394750"/>
            <a:ext cx="2988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CE5CD"/>
                </a:solidFill>
                <a:uFill>
                  <a:noFill/>
                </a:uFill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                            .</a:t>
            </a:r>
            <a:endParaRPr sz="1800">
              <a:solidFill>
                <a:srgbClr val="FCE5CD"/>
              </a:solidFill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2894225" y="141575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255725" y="259550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</a:t>
            </a:r>
            <a:r>
              <a:rPr lang="en" sz="1700">
                <a:solidFill>
                  <a:srgbClr val="0C343D"/>
                </a:solidFill>
              </a:rPr>
              <a:t>Museum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</a:t>
            </a:r>
            <a:r>
              <a:rPr lang="en" sz="1800">
                <a:solidFill>
                  <a:schemeClr val="dk2"/>
                </a:solidFill>
              </a:rPr>
              <a:t>should</a:t>
            </a:r>
            <a:r>
              <a:rPr lang="en" sz="1800">
                <a:solidFill>
                  <a:schemeClr val="dk2"/>
                </a:solidFill>
              </a:rPr>
              <a:t>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should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5" name="Google Shape;95;p17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7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should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4" name="Google Shape;104;p18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8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283125" y="4050300"/>
            <a:ext cx="3232500" cy="4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Exhibit Title Here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5583925" y="2902075"/>
            <a:ext cx="3444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Brief summary of your exhibit here. Should be about 3-4 sentences describing the most important components of the theme of your exhibit. Think about historical context, etc.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692100" y="90445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1”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3369050" y="221790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2”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6745975" y="1028350"/>
            <a:ext cx="1305600" cy="7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Image of “Artifact 3” Here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471875" y="1934700"/>
            <a:ext cx="1824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E6B8AF"/>
                </a:solid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</a:t>
            </a:r>
            <a:r>
              <a:rPr lang="en" sz="1800">
                <a:solidFill>
                  <a:srgbClr val="E6B8AF"/>
                </a:solidFill>
                <a:uFill>
                  <a:noFill/>
                </a:uFill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                      </a:t>
            </a:r>
            <a:r>
              <a:rPr lang="en" sz="1800" u="sng">
                <a:solidFill>
                  <a:srgbClr val="E6B8AF"/>
                </a:solidFill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</a:t>
            </a:r>
            <a:endParaRPr sz="1800">
              <a:solidFill>
                <a:srgbClr val="E6B8AF"/>
              </a:solidFill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3109550" y="3188150"/>
            <a:ext cx="1824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CE5CD"/>
                </a:solidFill>
                <a:uFill>
                  <a:noFill/>
                </a:uFill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         .</a:t>
            </a:r>
            <a:endParaRPr sz="1800">
              <a:solidFill>
                <a:srgbClr val="FCE5CD"/>
              </a:solidFill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5843450" y="2394750"/>
            <a:ext cx="29886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CE5CD"/>
                </a:solidFill>
                <a:uFill>
                  <a:noFill/>
                </a:uFill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.                                          .</a:t>
            </a:r>
            <a:endParaRPr sz="1800">
              <a:solidFill>
                <a:srgbClr val="FCE5CD"/>
              </a:solidFill>
            </a:endParaRPr>
          </a:p>
        </p:txBody>
      </p:sp>
      <p:sp>
        <p:nvSpPr>
          <p:cNvPr id="118" name="Google Shape;118;p19"/>
          <p:cNvSpPr/>
          <p:nvPr/>
        </p:nvSpPr>
        <p:spPr>
          <a:xfrm>
            <a:off x="2894225" y="141575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3255725" y="259550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</a:t>
            </a:r>
            <a:r>
              <a:rPr lang="en" sz="1700">
                <a:solidFill>
                  <a:srgbClr val="0C343D"/>
                </a:solidFill>
              </a:rPr>
              <a:t>Museum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5" name="Google Shape;125;p20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should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0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/>
        </p:nvSpPr>
        <p:spPr>
          <a:xfrm>
            <a:off x="975225" y="2469500"/>
            <a:ext cx="18876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Put artifact image or video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4" name="Google Shape;134;p21"/>
          <p:cNvSpPr txBox="1"/>
          <p:nvPr/>
        </p:nvSpPr>
        <p:spPr>
          <a:xfrm>
            <a:off x="5528875" y="550525"/>
            <a:ext cx="27447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Name or description of your artifact here.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5" name="Google Shape;135;p21"/>
          <p:cNvSpPr txBox="1"/>
          <p:nvPr/>
        </p:nvSpPr>
        <p:spPr>
          <a:xfrm>
            <a:off x="4451400" y="2186375"/>
            <a:ext cx="4365000" cy="24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Label for the artifact goes here. It should be 2-3 sentences explaining the artifact and its significance to the theme of the exhibit.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6" name="Google Shape;136;p21"/>
          <p:cNvSpPr/>
          <p:nvPr/>
        </p:nvSpPr>
        <p:spPr>
          <a:xfrm>
            <a:off x="825800" y="503350"/>
            <a:ext cx="2461500" cy="707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1187300" y="621325"/>
            <a:ext cx="2100000" cy="1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343D"/>
                </a:solidFill>
                <a:uFill>
                  <a:noFill/>
                </a:u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Return to Exhibit</a:t>
            </a:r>
            <a:endParaRPr sz="1700">
              <a:solidFill>
                <a:srgbClr val="0C343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