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4bfb456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4bfb456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cf431a68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cf431a68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cf431a68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cf431a68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cf431a68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cf431a68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cf431a68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cf431a68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cf431a68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cf431a68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cf431a68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cf431a68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f7a67d1e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f7a67d1e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cf431a68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cf431a68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cf431a68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cf431a68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cf431a68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cf431a68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cf431a68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cf431a68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cf431a68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cf431a68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cf431a68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cf431a68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slide" Target="/ppt/slides/slide8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slide" Target="/ppt/slides/slide8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slide" Target="/ppt/slides/slide13.xml"/><Relationship Id="rId9" Type="http://schemas.openxmlformats.org/officeDocument/2006/relationships/slide" Target="/ppt/slides/slide3.xml"/><Relationship Id="rId5" Type="http://schemas.openxmlformats.org/officeDocument/2006/relationships/slide" Target="/ppt/slides/slide13.xml"/><Relationship Id="rId6" Type="http://schemas.openxmlformats.org/officeDocument/2006/relationships/slide" Target="/ppt/slides/slide13.xml"/><Relationship Id="rId7" Type="http://schemas.openxmlformats.org/officeDocument/2006/relationships/slide" Target="/ppt/slides/slide14.xml"/><Relationship Id="rId8" Type="http://schemas.openxmlformats.org/officeDocument/2006/relationships/slide" Target="/ppt/slides/slide1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slide" Target="/ppt/slides/slide1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slide" Target="/ppt/slides/slide1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slide" Target="/ppt/slides/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slide" Target="/ppt/slides/slide4.xml"/><Relationship Id="rId5" Type="http://schemas.openxmlformats.org/officeDocument/2006/relationships/slide" Target="/ppt/slides/slide8.xml"/><Relationship Id="rId6" Type="http://schemas.openxmlformats.org/officeDocument/2006/relationships/slide" Target="/ppt/slides/slide1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slide" Target="/ppt/slides/slide5.xml"/><Relationship Id="rId9" Type="http://schemas.openxmlformats.org/officeDocument/2006/relationships/slide" Target="/ppt/slides/slide3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slide" Target="/ppt/slides/slide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slide" Target="/ppt/slides/slide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slide" Target="/ppt/slides/slide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Relationship Id="rId7" Type="http://schemas.openxmlformats.org/officeDocument/2006/relationships/slide" Target="/ppt/slides/slide10.xml"/><Relationship Id="rId8" Type="http://schemas.openxmlformats.org/officeDocument/2006/relationships/slide" Target="/ppt/slides/slide1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slide" Target="/ppt/slides/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283125" y="4050300"/>
            <a:ext cx="3232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Exhibit Title Here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5583925" y="2902075"/>
            <a:ext cx="3444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Brief summary of your exhibit here. Should be about 3-4 sentences describing the most important components of the theme of your exhibit. Think about historical context, etc.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692100" y="9044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1”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3369050" y="221790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2”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6745975" y="10283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3”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471875" y="193470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                   </a:t>
            </a:r>
            <a:r>
              <a:rPr lang="en" sz="1800" u="sng">
                <a:solidFill>
                  <a:schemeClr val="dk1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3109550" y="318815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5843450" y="2394750"/>
            <a:ext cx="2988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                   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2894225" y="141575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3255725" y="259550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</a:t>
            </a:r>
            <a:r>
              <a:rPr lang="en" sz="1700">
                <a:solidFill>
                  <a:srgbClr val="0C343D"/>
                </a:solidFill>
              </a:rPr>
              <a:t>Museum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857250" y="2909925"/>
            <a:ext cx="1384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Exhibit Title Here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3879900" y="2909925"/>
            <a:ext cx="1384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Exhibit Title Here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6902550" y="2909925"/>
            <a:ext cx="1384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Exhibit Title Here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912300" y="2469500"/>
            <a:ext cx="14472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.</a:t>
            </a:r>
            <a:endParaRPr sz="1800">
              <a:solidFill>
                <a:srgbClr val="0C343D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3848400" y="2571750"/>
            <a:ext cx="14472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343D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.</a:t>
            </a:r>
            <a:endParaRPr sz="1800">
              <a:solidFill>
                <a:srgbClr val="0C343D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839550" y="2469500"/>
            <a:ext cx="14472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343D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.</a:t>
            </a:r>
            <a:endParaRPr sz="18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283125" y="4050300"/>
            <a:ext cx="3232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Exhibit Title Here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5583925" y="2902075"/>
            <a:ext cx="3444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Brief summary of your exhibit here. Should be about 3-4 sentences describing the most important components of the theme of your exhibit. Think about historical context, etc.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692100" y="9044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1”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369050" y="221790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2”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745975" y="10283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3”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71875" y="193470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                   </a:t>
            </a:r>
            <a:r>
              <a:rPr lang="en" sz="1800" u="sng">
                <a:solidFill>
                  <a:schemeClr val="dk1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109550" y="318815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843450" y="2394750"/>
            <a:ext cx="2988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                   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2894225" y="141575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255725" y="259550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</a:t>
            </a:r>
            <a:r>
              <a:rPr lang="en" sz="1700">
                <a:solidFill>
                  <a:srgbClr val="0C343D"/>
                </a:solidFill>
              </a:rPr>
              <a:t>Museum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</a:t>
            </a:r>
            <a:r>
              <a:rPr lang="en" sz="1800">
                <a:solidFill>
                  <a:schemeClr val="dk2"/>
                </a:solidFill>
              </a:rPr>
              <a:t>should</a:t>
            </a:r>
            <a:r>
              <a:rPr lang="en" sz="1800">
                <a:solidFill>
                  <a:schemeClr val="dk2"/>
                </a:solidFill>
              </a:rPr>
              <a:t>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283125" y="4050300"/>
            <a:ext cx="3232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Exhibit Title Here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5583925" y="2902075"/>
            <a:ext cx="3444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Brief summary of your exhibit here. Should be about 3-4 sentences describing the most important components of the theme of your exhibit. Think about historical context, etc.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692100" y="9044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1”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3369050" y="221790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2”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745975" y="10283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3”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71875" y="193470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                   </a:t>
            </a:r>
            <a:r>
              <a:rPr lang="en" sz="1800" u="sng">
                <a:solidFill>
                  <a:schemeClr val="dk1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109550" y="318815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843450" y="2394750"/>
            <a:ext cx="2988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                   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2894225" y="141575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3255725" y="259550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</a:t>
            </a:r>
            <a:r>
              <a:rPr lang="en" sz="1700">
                <a:solidFill>
                  <a:srgbClr val="0C343D"/>
                </a:solidFill>
              </a:rPr>
              <a:t>Museum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Name or description of your artifact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Label for the artifact goes here. It should be 2-3 sentences explaining the artifact and its significance to the theme of the exhibit.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