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Comforta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9" roundtripDataSignature="AMtx7mhayAPNC++cnvNiWX1IOAxA5lYT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Comfortaa-regular.fntdata"/><Relationship Id="rId8" Type="http://schemas.openxmlformats.org/officeDocument/2006/relationships/font" Target="fonts/Comforta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09a2bbcc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209a2bbc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"/>
          <p:cNvGrpSpPr/>
          <p:nvPr/>
        </p:nvGrpSpPr>
        <p:grpSpPr>
          <a:xfrm>
            <a:off x="417803" y="654352"/>
            <a:ext cx="11245461" cy="5418666"/>
            <a:chOff x="0" y="0"/>
            <a:chExt cx="11245461" cy="5418666"/>
          </a:xfrm>
        </p:grpSpPr>
        <p:sp>
          <p:nvSpPr>
            <p:cNvPr id="89" name="Google Shape;89;p1"/>
            <p:cNvSpPr/>
            <p:nvPr/>
          </p:nvSpPr>
          <p:spPr>
            <a:xfrm>
              <a:off x="0" y="1625600"/>
              <a:ext cx="11245461" cy="2167466"/>
            </a:xfrm>
            <a:prstGeom prst="notchedRightArrow">
              <a:avLst>
                <a:gd fmla="val 50000" name="adj1"/>
                <a:gd fmla="val 50000" name="adj2"/>
              </a:avLst>
            </a:prstGeom>
            <a:solidFill>
              <a:srgbClr val="CCD3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772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772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31909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635120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635120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9550" lIns="99550" spcFirstLastPara="1" rIns="99550" wrap="square" tIns="99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666258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1269469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1269469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300606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903818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1903818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1934955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2538166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2538166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2569304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3172515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3172515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3203652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3806864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"/>
            <p:cNvSpPr txBox="1"/>
            <p:nvPr/>
          </p:nvSpPr>
          <p:spPr>
            <a:xfrm>
              <a:off x="3806864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3838001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4441212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4441212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4472350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5075561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"/>
            <p:cNvSpPr txBox="1"/>
            <p:nvPr/>
          </p:nvSpPr>
          <p:spPr>
            <a:xfrm>
              <a:off x="5075561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5106698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5709910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5709910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5741047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6344258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"/>
            <p:cNvSpPr txBox="1"/>
            <p:nvPr/>
          </p:nvSpPr>
          <p:spPr>
            <a:xfrm>
              <a:off x="6344258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6375396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6978607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"/>
            <p:cNvSpPr txBox="1"/>
            <p:nvPr/>
          </p:nvSpPr>
          <p:spPr>
            <a:xfrm>
              <a:off x="6978607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7009744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7612956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"/>
            <p:cNvSpPr txBox="1"/>
            <p:nvPr/>
          </p:nvSpPr>
          <p:spPr>
            <a:xfrm>
              <a:off x="7612956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7644093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8247304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8247304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8278442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8881653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"/>
            <p:cNvSpPr txBox="1"/>
            <p:nvPr/>
          </p:nvSpPr>
          <p:spPr>
            <a:xfrm>
              <a:off x="8881653" y="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8912790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9516002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"/>
            <p:cNvSpPr txBox="1"/>
            <p:nvPr/>
          </p:nvSpPr>
          <p:spPr>
            <a:xfrm>
              <a:off x="9516002" y="3251200"/>
              <a:ext cx="604141" cy="2167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2275" lIns="462275" spcFirstLastPara="1" rIns="462275" wrap="square" tIns="462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r>
                <a:t/>
              </a:r>
              <a:endParaRPr b="0" i="0" sz="6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9547139" y="2438400"/>
              <a:ext cx="541866" cy="541866"/>
            </a:xfrm>
            <a:prstGeom prst="ellipse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8" name="Google Shape;138;p1"/>
          <p:cNvSpPr txBox="1"/>
          <p:nvPr/>
        </p:nvSpPr>
        <p:spPr>
          <a:xfrm>
            <a:off x="0" y="120250"/>
            <a:ext cx="12192000" cy="4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Timeline: Correlation Between Wars &amp; Changes in the DSM</a:t>
            </a:r>
            <a:endParaRPr sz="2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9" name="Google Shape;139;p1"/>
          <p:cNvSpPr txBox="1"/>
          <p:nvPr/>
        </p:nvSpPr>
        <p:spPr>
          <a:xfrm rot="-5400000">
            <a:off x="-540150" y="1572950"/>
            <a:ext cx="1258500" cy="1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Wars</a:t>
            </a:r>
            <a:endParaRPr sz="2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40" name="Google Shape;140;p1"/>
          <p:cNvSpPr txBox="1"/>
          <p:nvPr/>
        </p:nvSpPr>
        <p:spPr>
          <a:xfrm rot="-5400000">
            <a:off x="-1192200" y="4986575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DSM Published</a:t>
            </a:r>
            <a:endParaRPr sz="2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2024-02-23T17:43:02Z</dcterms:created>
  <dc:creator>Amelia Lyons</dc:creator>
</cp:coreProperties>
</file>